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7.xml" ContentType="application/vnd.openxmlformats-officedocument.presentationml.notesSlide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notesSlides/notesSlide8.xml" ContentType="application/vnd.openxmlformats-officedocument.presentationml.notesSlide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notesSlides/notesSlide9.xml" ContentType="application/vnd.openxmlformats-officedocument.presentationml.notesSlide+xml"/>
  <Override PartName="/ppt/charts/chart19.xml" ContentType="application/vnd.openxmlformats-officedocument.drawingml.chart+xml"/>
  <Override PartName="/ppt/notesSlides/notesSlide10.xml" ContentType="application/vnd.openxmlformats-officedocument.presentationml.notesSlide+xml"/>
  <Override PartName="/ppt/charts/chart20.xml" ContentType="application/vnd.openxmlformats-officedocument.drawingml.chart+xml"/>
  <Override PartName="/ppt/notesSlides/notesSlide1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48" r:id="rId4"/>
  </p:sldMasterIdLst>
  <p:notesMasterIdLst>
    <p:notesMasterId r:id="rId38"/>
  </p:notesMasterIdLst>
  <p:sldIdLst>
    <p:sldId id="256" r:id="rId5"/>
    <p:sldId id="306" r:id="rId6"/>
    <p:sldId id="360" r:id="rId7"/>
    <p:sldId id="323" r:id="rId8"/>
    <p:sldId id="330" r:id="rId9"/>
    <p:sldId id="326" r:id="rId10"/>
    <p:sldId id="259" r:id="rId11"/>
    <p:sldId id="328" r:id="rId12"/>
    <p:sldId id="279" r:id="rId13"/>
    <p:sldId id="281" r:id="rId14"/>
    <p:sldId id="282" r:id="rId15"/>
    <p:sldId id="329" r:id="rId16"/>
    <p:sldId id="264" r:id="rId17"/>
    <p:sldId id="261" r:id="rId18"/>
    <p:sldId id="262" r:id="rId19"/>
    <p:sldId id="359" r:id="rId20"/>
    <p:sldId id="334" r:id="rId21"/>
    <p:sldId id="266" r:id="rId22"/>
    <p:sldId id="267" r:id="rId23"/>
    <p:sldId id="268" r:id="rId24"/>
    <p:sldId id="269" r:id="rId25"/>
    <p:sldId id="270" r:id="rId26"/>
    <p:sldId id="271" r:id="rId27"/>
    <p:sldId id="341" r:id="rId28"/>
    <p:sldId id="315" r:id="rId29"/>
    <p:sldId id="274" r:id="rId30"/>
    <p:sldId id="298" r:id="rId31"/>
    <p:sldId id="297" r:id="rId32"/>
    <p:sldId id="293" r:id="rId33"/>
    <p:sldId id="358" r:id="rId34"/>
    <p:sldId id="361" r:id="rId35"/>
    <p:sldId id="316" r:id="rId36"/>
    <p:sldId id="357" r:id="rId37"/>
  </p:sldIdLst>
  <p:sldSz cx="18288000" cy="10287000"/>
  <p:notesSz cx="6858000" cy="9144000"/>
  <p:embeddedFontLst>
    <p:embeddedFont>
      <p:font typeface="Arial Bold" panose="020B0604020202020204" charset="0"/>
      <p:regular r:id="rId39"/>
      <p:bold r:id="rId40"/>
    </p:embeddedFont>
    <p:embeddedFont>
      <p:font typeface="Arial Narrow" panose="020B0606020202030204" pitchFamily="34" charset="0"/>
      <p:regular r:id="rId41"/>
      <p:bold r:id="rId42"/>
      <p:italic r:id="rId43"/>
      <p:boldItalic r:id="rId44"/>
    </p:embeddedFont>
    <p:embeddedFont>
      <p:font typeface="Roboto Condensed" panose="02000000000000000000" pitchFamily="2" charset="0"/>
      <p:regular r:id="rId45"/>
      <p:bold r:id="rId46"/>
      <p:italic r:id="rId47"/>
      <p:boldItalic r:id="rId4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97B883-2BF5-5E7A-FE85-D25AB1CBCF28}" name="Yannos Mitsos" initials="YM" userId="S::ymitsos@sev.org.gr::a9ea6480-514a-448c-9286-6aa437fb7f52" providerId="AD"/>
  <p188:author id="{C8DDD29B-4C38-6419-1E9A-988637515998}" name="***" initials="***" userId="***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649A"/>
    <a:srgbClr val="993366"/>
    <a:srgbClr val="990099"/>
    <a:srgbClr val="800080"/>
    <a:srgbClr val="2031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32E904-5586-45F9-93CC-52E239277DB7}" v="4" dt="2024-01-29T07:12:04.8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viewProps" Target="viewProps.xml"/><Relationship Id="rId55" Type="http://schemas.microsoft.com/office/2018/10/relationships/authors" Target="author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font" Target="fonts/font3.fntdata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za Monou" userId="4feb729b-fb4c-43cc-84ee-eac34e403998" providerId="ADAL" clId="{ECD2E91F-67DB-4722-877A-AF7B9B217383}"/>
    <pc:docChg chg="undo custSel modSld">
      <pc:chgData name="Roza Monou" userId="4feb729b-fb4c-43cc-84ee-eac34e403998" providerId="ADAL" clId="{ECD2E91F-67DB-4722-877A-AF7B9B217383}" dt="2024-01-26T20:59:44.122" v="65" actId="20577"/>
      <pc:docMkLst>
        <pc:docMk/>
      </pc:docMkLst>
      <pc:sldChg chg="modSp mod">
        <pc:chgData name="Roza Monou" userId="4feb729b-fb4c-43cc-84ee-eac34e403998" providerId="ADAL" clId="{ECD2E91F-67DB-4722-877A-AF7B9B217383}" dt="2024-01-26T10:51:52.968" v="51" actId="207"/>
        <pc:sldMkLst>
          <pc:docMk/>
          <pc:sldMk cId="0" sldId="256"/>
        </pc:sldMkLst>
        <pc:spChg chg="mod">
          <ac:chgData name="Roza Monou" userId="4feb729b-fb4c-43cc-84ee-eac34e403998" providerId="ADAL" clId="{ECD2E91F-67DB-4722-877A-AF7B9B217383}" dt="2024-01-25T09:06:50.121" v="0" actId="2711"/>
          <ac:spMkLst>
            <pc:docMk/>
            <pc:sldMk cId="0" sldId="256"/>
            <ac:spMk id="5" creationId="{82EEB8CE-1BC0-0EC7-3C22-6B6CF226041F}"/>
          </ac:spMkLst>
        </pc:spChg>
        <pc:spChg chg="mod">
          <ac:chgData name="Roza Monou" userId="4feb729b-fb4c-43cc-84ee-eac34e403998" providerId="ADAL" clId="{ECD2E91F-67DB-4722-877A-AF7B9B217383}" dt="2024-01-25T09:07:23.914" v="2" actId="2711"/>
          <ac:spMkLst>
            <pc:docMk/>
            <pc:sldMk cId="0" sldId="256"/>
            <ac:spMk id="9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09:07:28.436" v="3" actId="2711"/>
          <ac:spMkLst>
            <pc:docMk/>
            <pc:sldMk cId="0" sldId="256"/>
            <ac:spMk id="10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6T10:51:52.968" v="51" actId="207"/>
          <ac:spMkLst>
            <pc:docMk/>
            <pc:sldMk cId="0" sldId="256"/>
            <ac:spMk id="12" creationId="{00000000-0000-0000-0000-000000000000}"/>
          </ac:spMkLst>
        </pc:spChg>
      </pc:sldChg>
      <pc:sldChg chg="modSp mod">
        <pc:chgData name="Roza Monou" userId="4feb729b-fb4c-43cc-84ee-eac34e403998" providerId="ADAL" clId="{ECD2E91F-67DB-4722-877A-AF7B9B217383}" dt="2024-01-26T20:59:44.122" v="65" actId="20577"/>
        <pc:sldMkLst>
          <pc:docMk/>
          <pc:sldMk cId="0" sldId="261"/>
        </pc:sldMkLst>
        <pc:spChg chg="mod">
          <ac:chgData name="Roza Monou" userId="4feb729b-fb4c-43cc-84ee-eac34e403998" providerId="ADAL" clId="{ECD2E91F-67DB-4722-877A-AF7B9B217383}" dt="2024-01-26T10:52:26.497" v="56" actId="1076"/>
          <ac:spMkLst>
            <pc:docMk/>
            <pc:sldMk cId="0" sldId="261"/>
            <ac:spMk id="16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6T10:52:31.588" v="57" actId="1076"/>
          <ac:spMkLst>
            <pc:docMk/>
            <pc:sldMk cId="0" sldId="261"/>
            <ac:spMk id="17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6T20:59:44.122" v="65" actId="20577"/>
          <ac:spMkLst>
            <pc:docMk/>
            <pc:sldMk cId="0" sldId="261"/>
            <ac:spMk id="18" creationId="{00000000-0000-0000-0000-000000000000}"/>
          </ac:spMkLst>
        </pc:spChg>
        <pc:picChg chg="mod">
          <ac:chgData name="Roza Monou" userId="4feb729b-fb4c-43cc-84ee-eac34e403998" providerId="ADAL" clId="{ECD2E91F-67DB-4722-877A-AF7B9B217383}" dt="2024-01-26T10:52:40.068" v="60" actId="1076"/>
          <ac:picMkLst>
            <pc:docMk/>
            <pc:sldMk cId="0" sldId="261"/>
            <ac:picMk id="28" creationId="{6E7EE9B1-05FB-9A14-A916-EE0CC68601A7}"/>
          </ac:picMkLst>
        </pc:picChg>
        <pc:picChg chg="mod">
          <ac:chgData name="Roza Monou" userId="4feb729b-fb4c-43cc-84ee-eac34e403998" providerId="ADAL" clId="{ECD2E91F-67DB-4722-877A-AF7B9B217383}" dt="2024-01-26T10:52:23.724" v="55" actId="1076"/>
          <ac:picMkLst>
            <pc:docMk/>
            <pc:sldMk cId="0" sldId="261"/>
            <ac:picMk id="30" creationId="{71560A53-A8A6-1D56-AF15-E4E9FF22D3D9}"/>
          </ac:picMkLst>
        </pc:picChg>
        <pc:picChg chg="mod">
          <ac:chgData name="Roza Monou" userId="4feb729b-fb4c-43cc-84ee-eac34e403998" providerId="ADAL" clId="{ECD2E91F-67DB-4722-877A-AF7B9B217383}" dt="2024-01-26T10:52:38.961" v="59" actId="1076"/>
          <ac:picMkLst>
            <pc:docMk/>
            <pc:sldMk cId="0" sldId="261"/>
            <ac:picMk id="32" creationId="{05C387E9-C805-4A01-2917-E665AE7AFDE0}"/>
          </ac:picMkLst>
        </pc:picChg>
        <pc:picChg chg="mod">
          <ac:chgData name="Roza Monou" userId="4feb729b-fb4c-43cc-84ee-eac34e403998" providerId="ADAL" clId="{ECD2E91F-67DB-4722-877A-AF7B9B217383}" dt="2024-01-26T10:52:23.724" v="55" actId="1076"/>
          <ac:picMkLst>
            <pc:docMk/>
            <pc:sldMk cId="0" sldId="261"/>
            <ac:picMk id="34" creationId="{C2171CCC-6A99-9F37-85B3-ED50F4545A36}"/>
          </ac:picMkLst>
        </pc:picChg>
      </pc:sldChg>
      <pc:sldChg chg="modSp mod">
        <pc:chgData name="Roza Monou" userId="4feb729b-fb4c-43cc-84ee-eac34e403998" providerId="ADAL" clId="{ECD2E91F-67DB-4722-877A-AF7B9B217383}" dt="2024-01-25T13:32:21.249" v="39" actId="1036"/>
        <pc:sldMkLst>
          <pc:docMk/>
          <pc:sldMk cId="0" sldId="264"/>
        </pc:sldMkLst>
        <pc:spChg chg="mod">
          <ac:chgData name="Roza Monou" userId="4feb729b-fb4c-43cc-84ee-eac34e403998" providerId="ADAL" clId="{ECD2E91F-67DB-4722-877A-AF7B9B217383}" dt="2024-01-25T13:32:21.249" v="39" actId="1036"/>
          <ac:spMkLst>
            <pc:docMk/>
            <pc:sldMk cId="0" sldId="264"/>
            <ac:spMk id="10" creationId="{00000000-0000-0000-0000-000000000000}"/>
          </ac:spMkLst>
        </pc:spChg>
        <pc:graphicFrameChg chg="mod">
          <ac:chgData name="Roza Monou" userId="4feb729b-fb4c-43cc-84ee-eac34e403998" providerId="ADAL" clId="{ECD2E91F-67DB-4722-877A-AF7B9B217383}" dt="2024-01-25T13:32:21.249" v="39" actId="1036"/>
          <ac:graphicFrameMkLst>
            <pc:docMk/>
            <pc:sldMk cId="0" sldId="264"/>
            <ac:graphicFrameMk id="6" creationId="{34D5AB69-E341-4440-9BBD-859D87C852E4}"/>
          </ac:graphicFrameMkLst>
        </pc:graphicFrameChg>
      </pc:sldChg>
      <pc:sldChg chg="modSp mod">
        <pc:chgData name="Roza Monou" userId="4feb729b-fb4c-43cc-84ee-eac34e403998" providerId="ADAL" clId="{ECD2E91F-67DB-4722-877A-AF7B9B217383}" dt="2024-01-25T13:35:38.777" v="50" actId="20577"/>
        <pc:sldMkLst>
          <pc:docMk/>
          <pc:sldMk cId="0" sldId="268"/>
        </pc:sldMkLst>
        <pc:spChg chg="mod">
          <ac:chgData name="Roza Monou" userId="4feb729b-fb4c-43cc-84ee-eac34e403998" providerId="ADAL" clId="{ECD2E91F-67DB-4722-877A-AF7B9B217383}" dt="2024-01-25T13:35:38.777" v="50" actId="20577"/>
          <ac:spMkLst>
            <pc:docMk/>
            <pc:sldMk cId="0" sldId="268"/>
            <ac:spMk id="10" creationId="{00000000-0000-0000-0000-000000000000}"/>
          </ac:spMkLst>
        </pc:spChg>
      </pc:sldChg>
      <pc:sldChg chg="modSp">
        <pc:chgData name="Roza Monou" userId="4feb729b-fb4c-43cc-84ee-eac34e403998" providerId="ADAL" clId="{ECD2E91F-67DB-4722-877A-AF7B9B217383}" dt="2024-01-25T13:31:59.955" v="32" actId="2711"/>
        <pc:sldMkLst>
          <pc:docMk/>
          <pc:sldMk cId="2601627111" sldId="281"/>
        </pc:sldMkLst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2" creationId="{12A5FDBE-9AB3-A76D-A20D-22B568280E0E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5" creationId="{E2C37FC0-CABA-7A4B-4EE9-92E84B9B307B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8" creationId="{99D8AB2C-804B-DA13-B39D-4B882239F159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11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19" creationId="{F7ADE366-4184-DC9F-A17F-8D088D57E6DE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23" creationId="{DE72EA67-4F9B-63C7-E25F-B248579D2F81}"/>
          </ac:spMkLst>
        </pc:spChg>
        <pc:spChg chg="mod">
          <ac:chgData name="Roza Monou" userId="4feb729b-fb4c-43cc-84ee-eac34e403998" providerId="ADAL" clId="{ECD2E91F-67DB-4722-877A-AF7B9B217383}" dt="2024-01-25T13:31:59.955" v="32" actId="2711"/>
          <ac:spMkLst>
            <pc:docMk/>
            <pc:sldMk cId="2601627111" sldId="281"/>
            <ac:spMk id="35" creationId="{9325ED8E-BC30-215B-2AA2-F49840F21E9C}"/>
          </ac:spMkLst>
        </pc:spChg>
        <pc:grpChg chg="mod">
          <ac:chgData name="Roza Monou" userId="4feb729b-fb4c-43cc-84ee-eac34e403998" providerId="ADAL" clId="{ECD2E91F-67DB-4722-877A-AF7B9B217383}" dt="2024-01-25T13:31:59.955" v="32" actId="2711"/>
          <ac:grpSpMkLst>
            <pc:docMk/>
            <pc:sldMk cId="2601627111" sldId="281"/>
            <ac:grpSpMk id="16" creationId="{10DF245E-158A-4EF2-3468-7DBA70B983C2}"/>
          </ac:grpSpMkLst>
        </pc:grpChg>
        <pc:graphicFrameChg chg="mod">
          <ac:chgData name="Roza Monou" userId="4feb729b-fb4c-43cc-84ee-eac34e403998" providerId="ADAL" clId="{ECD2E91F-67DB-4722-877A-AF7B9B217383}" dt="2024-01-25T13:31:59.955" v="32" actId="2711"/>
          <ac:graphicFrameMkLst>
            <pc:docMk/>
            <pc:sldMk cId="2601627111" sldId="281"/>
            <ac:graphicFrameMk id="13" creationId="{05443E29-82D6-4CF3-90F8-6BF74139F30C}"/>
          </ac:graphicFrameMkLst>
        </pc:graphicFrameChg>
        <pc:picChg chg="mod">
          <ac:chgData name="Roza Monou" userId="4feb729b-fb4c-43cc-84ee-eac34e403998" providerId="ADAL" clId="{ECD2E91F-67DB-4722-877A-AF7B9B217383}" dt="2024-01-25T13:31:59.955" v="32" actId="2711"/>
          <ac:picMkLst>
            <pc:docMk/>
            <pc:sldMk cId="2601627111" sldId="281"/>
            <ac:picMk id="9" creationId="{5E96312C-91C9-8B39-A5A4-68C21291FA79}"/>
          </ac:picMkLst>
        </pc:picChg>
        <pc:picChg chg="mod">
          <ac:chgData name="Roza Monou" userId="4feb729b-fb4c-43cc-84ee-eac34e403998" providerId="ADAL" clId="{ECD2E91F-67DB-4722-877A-AF7B9B217383}" dt="2024-01-25T13:31:59.955" v="32" actId="2711"/>
          <ac:picMkLst>
            <pc:docMk/>
            <pc:sldMk cId="2601627111" sldId="281"/>
            <ac:picMk id="17" creationId="{19D1DBC7-EAC9-E3EC-DA2C-766EE69B8A6B}"/>
          </ac:picMkLst>
        </pc:picChg>
      </pc:sldChg>
      <pc:sldChg chg="modSp mod">
        <pc:chgData name="Roza Monou" userId="4feb729b-fb4c-43cc-84ee-eac34e403998" providerId="ADAL" clId="{ECD2E91F-67DB-4722-877A-AF7B9B217383}" dt="2024-01-25T13:34:56.520" v="46" actId="20577"/>
        <pc:sldMkLst>
          <pc:docMk/>
          <pc:sldMk cId="3535710660" sldId="316"/>
        </pc:sldMkLst>
        <pc:spChg chg="mod">
          <ac:chgData name="Roza Monou" userId="4feb729b-fb4c-43cc-84ee-eac34e403998" providerId="ADAL" clId="{ECD2E91F-67DB-4722-877A-AF7B9B217383}" dt="2024-01-25T13:34:56.520" v="46" actId="20577"/>
          <ac:spMkLst>
            <pc:docMk/>
            <pc:sldMk cId="3535710660" sldId="316"/>
            <ac:spMk id="8" creationId="{1E891746-0910-3D54-2B8D-F880E22D415E}"/>
          </ac:spMkLst>
        </pc:spChg>
      </pc:sldChg>
      <pc:sldChg chg="modSp mod">
        <pc:chgData name="Roza Monou" userId="4feb729b-fb4c-43cc-84ee-eac34e403998" providerId="ADAL" clId="{ECD2E91F-67DB-4722-877A-AF7B9B217383}" dt="2024-01-25T13:28:31.947" v="12" actId="20577"/>
        <pc:sldMkLst>
          <pc:docMk/>
          <pc:sldMk cId="3578612491" sldId="323"/>
        </pc:sldMkLst>
        <pc:spChg chg="mod">
          <ac:chgData name="Roza Monou" userId="4feb729b-fb4c-43cc-84ee-eac34e403998" providerId="ADAL" clId="{ECD2E91F-67DB-4722-877A-AF7B9B217383}" dt="2024-01-25T13:28:31.947" v="12" actId="20577"/>
          <ac:spMkLst>
            <pc:docMk/>
            <pc:sldMk cId="3578612491" sldId="323"/>
            <ac:spMk id="2" creationId="{0D206418-4011-6DDC-0D40-629CC17BF9AC}"/>
          </ac:spMkLst>
        </pc:spChg>
      </pc:sldChg>
      <pc:sldChg chg="modSp mod">
        <pc:chgData name="Roza Monou" userId="4feb729b-fb4c-43cc-84ee-eac34e403998" providerId="ADAL" clId="{ECD2E91F-67DB-4722-877A-AF7B9B217383}" dt="2024-01-26T10:52:11.139" v="54" actId="1076"/>
        <pc:sldMkLst>
          <pc:docMk/>
          <pc:sldMk cId="932261835" sldId="326"/>
        </pc:sldMkLst>
        <pc:spChg chg="mod">
          <ac:chgData name="Roza Monou" userId="4feb729b-fb4c-43cc-84ee-eac34e403998" providerId="ADAL" clId="{ECD2E91F-67DB-4722-877A-AF7B9B217383}" dt="2024-01-26T10:52:11.139" v="54" actId="1076"/>
          <ac:spMkLst>
            <pc:docMk/>
            <pc:sldMk cId="932261835" sldId="326"/>
            <ac:spMk id="11" creationId="{00000000-0000-0000-0000-000000000000}"/>
          </ac:spMkLst>
        </pc:spChg>
        <pc:picChg chg="mod">
          <ac:chgData name="Roza Monou" userId="4feb729b-fb4c-43cc-84ee-eac34e403998" providerId="ADAL" clId="{ECD2E91F-67DB-4722-877A-AF7B9B217383}" dt="2024-01-25T13:30:32.997" v="29" actId="1035"/>
          <ac:picMkLst>
            <pc:docMk/>
            <pc:sldMk cId="932261835" sldId="326"/>
            <ac:picMk id="21" creationId="{DEE53712-BF0C-7FFD-116A-96C1F0BDACB2}"/>
          </ac:picMkLst>
        </pc:picChg>
      </pc:sldChg>
      <pc:sldChg chg="modSp mod">
        <pc:chgData name="Roza Monou" userId="4feb729b-fb4c-43cc-84ee-eac34e403998" providerId="ADAL" clId="{ECD2E91F-67DB-4722-877A-AF7B9B217383}" dt="2024-01-26T10:51:59.172" v="52" actId="207"/>
        <pc:sldMkLst>
          <pc:docMk/>
          <pc:sldMk cId="3251008877" sldId="330"/>
        </pc:sldMkLst>
        <pc:spChg chg="mod">
          <ac:chgData name="Roza Monou" userId="4feb729b-fb4c-43cc-84ee-eac34e403998" providerId="ADAL" clId="{ECD2E91F-67DB-4722-877A-AF7B9B217383}" dt="2024-01-26T10:51:59.172" v="52" actId="207"/>
          <ac:spMkLst>
            <pc:docMk/>
            <pc:sldMk cId="3251008877" sldId="330"/>
            <ac:spMk id="10" creationId="{00000000-0000-0000-0000-000000000000}"/>
          </ac:spMkLst>
        </pc:spChg>
      </pc:sldChg>
      <pc:sldChg chg="modSp mod">
        <pc:chgData name="Roza Monou" userId="4feb729b-fb4c-43cc-84ee-eac34e403998" providerId="ADAL" clId="{ECD2E91F-67DB-4722-877A-AF7B9B217383}" dt="2024-01-26T10:52:45.446" v="61" actId="207"/>
        <pc:sldMkLst>
          <pc:docMk/>
          <pc:sldMk cId="1378534644" sldId="334"/>
        </pc:sldMkLst>
        <pc:spChg chg="mod">
          <ac:chgData name="Roza Monou" userId="4feb729b-fb4c-43cc-84ee-eac34e403998" providerId="ADAL" clId="{ECD2E91F-67DB-4722-877A-AF7B9B217383}" dt="2024-01-26T10:52:45.446" v="61" actId="207"/>
          <ac:spMkLst>
            <pc:docMk/>
            <pc:sldMk cId="1378534644" sldId="334"/>
            <ac:spMk id="10" creationId="{00000000-0000-0000-0000-000000000000}"/>
          </ac:spMkLst>
        </pc:spChg>
      </pc:sldChg>
      <pc:sldChg chg="modSp mod">
        <pc:chgData name="Roza Monou" userId="4feb729b-fb4c-43cc-84ee-eac34e403998" providerId="ADAL" clId="{ECD2E91F-67DB-4722-877A-AF7B9B217383}" dt="2024-01-26T10:52:56.229" v="62" actId="207"/>
        <pc:sldMkLst>
          <pc:docMk/>
          <pc:sldMk cId="2524887044" sldId="341"/>
        </pc:sldMkLst>
        <pc:spChg chg="mod">
          <ac:chgData name="Roza Monou" userId="4feb729b-fb4c-43cc-84ee-eac34e403998" providerId="ADAL" clId="{ECD2E91F-67DB-4722-877A-AF7B9B217383}" dt="2024-01-26T10:52:56.229" v="62" actId="207"/>
          <ac:spMkLst>
            <pc:docMk/>
            <pc:sldMk cId="2524887044" sldId="341"/>
            <ac:spMk id="10" creationId="{00000000-0000-0000-0000-000000000000}"/>
          </ac:spMkLst>
        </pc:spChg>
      </pc:sldChg>
      <pc:sldChg chg="modSp mod">
        <pc:chgData name="Roza Monou" userId="4feb729b-fb4c-43cc-84ee-eac34e403998" providerId="ADAL" clId="{ECD2E91F-67DB-4722-877A-AF7B9B217383}" dt="2024-01-26T10:53:15.154" v="63" actId="207"/>
        <pc:sldMkLst>
          <pc:docMk/>
          <pc:sldMk cId="3015622024" sldId="357"/>
        </pc:sldMkLst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2" creationId="{D750F25B-A99A-E77A-ED7F-2F9E1E238471}"/>
          </ac:spMkLst>
        </pc:spChg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3" creationId="{328C54AA-8440-F6D1-6791-B5B3CC5D847C}"/>
          </ac:spMkLst>
        </pc:spChg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7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9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10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4:32.716" v="43" actId="2711"/>
          <ac:spMkLst>
            <pc:docMk/>
            <pc:sldMk cId="3015622024" sldId="357"/>
            <ac:spMk id="11" creationId="{F2FA6DF1-6AF7-2707-8F34-382E23AFF856}"/>
          </ac:spMkLst>
        </pc:spChg>
        <pc:spChg chg="mod">
          <ac:chgData name="Roza Monou" userId="4feb729b-fb4c-43cc-84ee-eac34e403998" providerId="ADAL" clId="{ECD2E91F-67DB-4722-877A-AF7B9B217383}" dt="2024-01-26T10:53:15.154" v="63" actId="207"/>
          <ac:spMkLst>
            <pc:docMk/>
            <pc:sldMk cId="3015622024" sldId="357"/>
            <ac:spMk id="12" creationId="{00000000-0000-0000-0000-000000000000}"/>
          </ac:spMkLst>
        </pc:spChg>
        <pc:picChg chg="mod">
          <ac:chgData name="Roza Monou" userId="4feb729b-fb4c-43cc-84ee-eac34e403998" providerId="ADAL" clId="{ECD2E91F-67DB-4722-877A-AF7B9B217383}" dt="2024-01-25T13:35:14.443" v="48" actId="1076"/>
          <ac:picMkLst>
            <pc:docMk/>
            <pc:sldMk cId="3015622024" sldId="357"/>
            <ac:picMk id="4" creationId="{2E29D705-EE15-38AC-3FE7-20E003D104F5}"/>
          </ac:picMkLst>
        </pc:picChg>
      </pc:sldChg>
      <pc:sldChg chg="modSp">
        <pc:chgData name="Roza Monou" userId="4feb729b-fb4c-43cc-84ee-eac34e403998" providerId="ADAL" clId="{ECD2E91F-67DB-4722-877A-AF7B9B217383}" dt="2024-01-25T13:34:18.716" v="42" actId="2711"/>
        <pc:sldMkLst>
          <pc:docMk/>
          <pc:sldMk cId="1852126979" sldId="358"/>
        </pc:sldMkLst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2" creationId="{97A42C56-22E1-105B-144A-CD92F77223C6}"/>
          </ac:spMkLst>
        </pc:spChg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8" creationId="{8779B2B8-0DF5-2053-FF14-44314D8B75F5}"/>
          </ac:spMkLst>
        </pc:spChg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9" creationId="{12C64862-3C0F-F02D-6E21-DA3ED4FA1364}"/>
          </ac:spMkLst>
        </pc:spChg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10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11" creationId="{00E8AFEE-2E9D-FB10-8B4F-1B921E3579F9}"/>
          </ac:spMkLst>
        </pc:spChg>
        <pc:spChg chg="mod">
          <ac:chgData name="Roza Monou" userId="4feb729b-fb4c-43cc-84ee-eac34e403998" providerId="ADAL" clId="{ECD2E91F-67DB-4722-877A-AF7B9B217383}" dt="2024-01-25T13:34:18.716" v="42" actId="2711"/>
          <ac:spMkLst>
            <pc:docMk/>
            <pc:sldMk cId="1852126979" sldId="358"/>
            <ac:spMk id="13" creationId="{7BB440AA-F786-2913-4F44-252C69958DD7}"/>
          </ac:spMkLst>
        </pc:spChg>
        <pc:graphicFrameChg chg="mod">
          <ac:chgData name="Roza Monou" userId="4feb729b-fb4c-43cc-84ee-eac34e403998" providerId="ADAL" clId="{ECD2E91F-67DB-4722-877A-AF7B9B217383}" dt="2024-01-25T13:34:18.716" v="42" actId="2711"/>
          <ac:graphicFrameMkLst>
            <pc:docMk/>
            <pc:sldMk cId="1852126979" sldId="358"/>
            <ac:graphicFrameMk id="7" creationId="{159EC7EC-54D5-4409-BF88-040F5BF59179}"/>
          </ac:graphicFrameMkLst>
        </pc:graphicFrameChg>
        <pc:picChg chg="mod">
          <ac:chgData name="Roza Monou" userId="4feb729b-fb4c-43cc-84ee-eac34e403998" providerId="ADAL" clId="{ECD2E91F-67DB-4722-877A-AF7B9B217383}" dt="2024-01-25T13:34:18.716" v="42" actId="2711"/>
          <ac:picMkLst>
            <pc:docMk/>
            <pc:sldMk cId="1852126979" sldId="358"/>
            <ac:picMk id="3" creationId="{076F84CB-33FC-29FB-1DA7-5B445A9D7928}"/>
          </ac:picMkLst>
        </pc:picChg>
        <pc:picChg chg="mod">
          <ac:chgData name="Roza Monou" userId="4feb729b-fb4c-43cc-84ee-eac34e403998" providerId="ADAL" clId="{ECD2E91F-67DB-4722-877A-AF7B9B217383}" dt="2024-01-25T13:34:18.716" v="42" actId="2711"/>
          <ac:picMkLst>
            <pc:docMk/>
            <pc:sldMk cId="1852126979" sldId="358"/>
            <ac:picMk id="5" creationId="{6D42A755-4BB0-9242-AAAB-CB7342E88152}"/>
          </ac:picMkLst>
        </pc:picChg>
      </pc:sldChg>
      <pc:sldChg chg="modSp">
        <pc:chgData name="Roza Monou" userId="4feb729b-fb4c-43cc-84ee-eac34e403998" providerId="ADAL" clId="{ECD2E91F-67DB-4722-877A-AF7B9B217383}" dt="2024-01-25T13:32:36.638" v="40" actId="2711"/>
        <pc:sldMkLst>
          <pc:docMk/>
          <pc:sldMk cId="3967136407" sldId="359"/>
        </pc:sldMkLst>
        <pc:spChg chg="mod">
          <ac:chgData name="Roza Monou" userId="4feb729b-fb4c-43cc-84ee-eac34e403998" providerId="ADAL" clId="{ECD2E91F-67DB-4722-877A-AF7B9B217383}" dt="2024-01-25T13:32:36.638" v="40" actId="2711"/>
          <ac:spMkLst>
            <pc:docMk/>
            <pc:sldMk cId="3967136407" sldId="359"/>
            <ac:spMk id="2" creationId="{572DC474-243D-6A8B-9692-CE6852F36431}"/>
          </ac:spMkLst>
        </pc:spChg>
        <pc:spChg chg="mod">
          <ac:chgData name="Roza Monou" userId="4feb729b-fb4c-43cc-84ee-eac34e403998" providerId="ADAL" clId="{ECD2E91F-67DB-4722-877A-AF7B9B217383}" dt="2024-01-25T13:32:36.638" v="40" actId="2711"/>
          <ac:spMkLst>
            <pc:docMk/>
            <pc:sldMk cId="3967136407" sldId="359"/>
            <ac:spMk id="8" creationId="{B1D81F2D-3F61-B41B-0D04-540F93BC9642}"/>
          </ac:spMkLst>
        </pc:spChg>
        <pc:spChg chg="mod">
          <ac:chgData name="Roza Monou" userId="4feb729b-fb4c-43cc-84ee-eac34e403998" providerId="ADAL" clId="{ECD2E91F-67DB-4722-877A-AF7B9B217383}" dt="2024-01-25T13:32:36.638" v="40" actId="2711"/>
          <ac:spMkLst>
            <pc:docMk/>
            <pc:sldMk cId="3967136407" sldId="359"/>
            <ac:spMk id="9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2:36.638" v="40" actId="2711"/>
          <ac:spMkLst>
            <pc:docMk/>
            <pc:sldMk cId="3967136407" sldId="359"/>
            <ac:spMk id="10" creationId="{00000000-0000-0000-0000-000000000000}"/>
          </ac:spMkLst>
        </pc:spChg>
        <pc:spChg chg="mod">
          <ac:chgData name="Roza Monou" userId="4feb729b-fb4c-43cc-84ee-eac34e403998" providerId="ADAL" clId="{ECD2E91F-67DB-4722-877A-AF7B9B217383}" dt="2024-01-25T13:32:36.638" v="40" actId="2711"/>
          <ac:spMkLst>
            <pc:docMk/>
            <pc:sldMk cId="3967136407" sldId="359"/>
            <ac:spMk id="11" creationId="{CD6FDB83-7A35-F3D0-6144-35ACB9EC458B}"/>
          </ac:spMkLst>
        </pc:spChg>
        <pc:graphicFrameChg chg="mod">
          <ac:chgData name="Roza Monou" userId="4feb729b-fb4c-43cc-84ee-eac34e403998" providerId="ADAL" clId="{ECD2E91F-67DB-4722-877A-AF7B9B217383}" dt="2024-01-25T13:32:36.638" v="40" actId="2711"/>
          <ac:graphicFrameMkLst>
            <pc:docMk/>
            <pc:sldMk cId="3967136407" sldId="359"/>
            <ac:graphicFrameMk id="7" creationId="{C2E9FA3E-71CE-4606-9ACA-756050486A88}"/>
          </ac:graphicFrameMkLst>
        </pc:graphicFrameChg>
        <pc:picChg chg="mod">
          <ac:chgData name="Roza Monou" userId="4feb729b-fb4c-43cc-84ee-eac34e403998" providerId="ADAL" clId="{ECD2E91F-67DB-4722-877A-AF7B9B217383}" dt="2024-01-25T13:32:36.638" v="40" actId="2711"/>
          <ac:picMkLst>
            <pc:docMk/>
            <pc:sldMk cId="3967136407" sldId="359"/>
            <ac:picMk id="14" creationId="{912B47B5-F7F3-37C6-0A40-46E06F3F1127}"/>
          </ac:picMkLst>
        </pc:picChg>
      </pc:sldChg>
    </pc:docChg>
  </pc:docChgLst>
  <pc:docChgLst>
    <pc:chgData name="Yannos Mitsos" userId="S::ymitsos@sev.org.gr::a9ea6480-514a-448c-9286-6aa437fb7f52" providerId="AD" clId="Web-{DAC822B6-DB0A-B677-4DB5-87E5AF8B5C91}"/>
    <pc:docChg chg="modSld sldOrd">
      <pc:chgData name="Yannos Mitsos" userId="S::ymitsos@sev.org.gr::a9ea6480-514a-448c-9286-6aa437fb7f52" providerId="AD" clId="Web-{DAC822B6-DB0A-B677-4DB5-87E5AF8B5C91}" dt="2024-01-25T16:22:13.816" v="48" actId="20577"/>
      <pc:docMkLst>
        <pc:docMk/>
      </pc:docMkLst>
      <pc:sldChg chg="delSp modSp ord">
        <pc:chgData name="Yannos Mitsos" userId="S::ymitsos@sev.org.gr::a9ea6480-514a-448c-9286-6aa437fb7f52" providerId="AD" clId="Web-{DAC822B6-DB0A-B677-4DB5-87E5AF8B5C91}" dt="2024-01-25T16:22:13.816" v="48" actId="20577"/>
        <pc:sldMkLst>
          <pc:docMk/>
          <pc:sldMk cId="932261835" sldId="326"/>
        </pc:sldMkLst>
        <pc:spChg chg="del mod">
          <ac:chgData name="Yannos Mitsos" userId="S::ymitsos@sev.org.gr::a9ea6480-514a-448c-9286-6aa437fb7f52" providerId="AD" clId="Web-{DAC822B6-DB0A-B677-4DB5-87E5AF8B5C91}" dt="2024-01-25T16:21:00.096" v="33"/>
          <ac:spMkLst>
            <pc:docMk/>
            <pc:sldMk cId="932261835" sldId="326"/>
            <ac:spMk id="2" creationId="{47DF3E23-E25B-5DE3-91A8-61F30870504D}"/>
          </ac:spMkLst>
        </pc:spChg>
        <pc:spChg chg="del">
          <ac:chgData name="Yannos Mitsos" userId="S::ymitsos@sev.org.gr::a9ea6480-514a-448c-9286-6aa437fb7f52" providerId="AD" clId="Web-{DAC822B6-DB0A-B677-4DB5-87E5AF8B5C91}" dt="2024-01-25T16:20:01.938" v="8"/>
          <ac:spMkLst>
            <pc:docMk/>
            <pc:sldMk cId="932261835" sldId="326"/>
            <ac:spMk id="7" creationId="{52FF3417-7416-6861-EB3A-50AE19854181}"/>
          </ac:spMkLst>
        </pc:spChg>
        <pc:spChg chg="mod">
          <ac:chgData name="Yannos Mitsos" userId="S::ymitsos@sev.org.gr::a9ea6480-514a-448c-9286-6aa437fb7f52" providerId="AD" clId="Web-{DAC822B6-DB0A-B677-4DB5-87E5AF8B5C91}" dt="2024-01-25T16:22:13.816" v="48" actId="20577"/>
          <ac:spMkLst>
            <pc:docMk/>
            <pc:sldMk cId="932261835" sldId="326"/>
            <ac:spMk id="11" creationId="{00000000-0000-0000-0000-000000000000}"/>
          </ac:spMkLst>
        </pc:spChg>
        <pc:spChg chg="del mod">
          <ac:chgData name="Yannos Mitsos" userId="S::ymitsos@sev.org.gr::a9ea6480-514a-448c-9286-6aa437fb7f52" providerId="AD" clId="Web-{DAC822B6-DB0A-B677-4DB5-87E5AF8B5C91}" dt="2024-01-25T16:20:58.533" v="32"/>
          <ac:spMkLst>
            <pc:docMk/>
            <pc:sldMk cId="932261835" sldId="326"/>
            <ac:spMk id="12" creationId="{FC7C2499-BA43-FE91-6A37-0B46A67D5D71}"/>
          </ac:spMkLst>
        </pc:spChg>
        <pc:picChg chg="del mod">
          <ac:chgData name="Yannos Mitsos" userId="S::ymitsos@sev.org.gr::a9ea6480-514a-448c-9286-6aa437fb7f52" providerId="AD" clId="Web-{DAC822B6-DB0A-B677-4DB5-87E5AF8B5C91}" dt="2024-01-25T16:20:50.923" v="23"/>
          <ac:picMkLst>
            <pc:docMk/>
            <pc:sldMk cId="932261835" sldId="326"/>
            <ac:picMk id="5" creationId="{5FE6CE1B-D9A0-C68C-2CB9-D0A93C56A642}"/>
          </ac:picMkLst>
        </pc:picChg>
        <pc:picChg chg="del mod">
          <ac:chgData name="Yannos Mitsos" userId="S::ymitsos@sev.org.gr::a9ea6480-514a-448c-9286-6aa437fb7f52" providerId="AD" clId="Web-{DAC822B6-DB0A-B677-4DB5-87E5AF8B5C91}" dt="2024-01-25T16:20:51.830" v="24"/>
          <ac:picMkLst>
            <pc:docMk/>
            <pc:sldMk cId="932261835" sldId="326"/>
            <ac:picMk id="13" creationId="{7DD3F155-D916-FA8E-4D9D-07922DAB817A}"/>
          </ac:picMkLst>
        </pc:picChg>
        <pc:picChg chg="del mod">
          <ac:chgData name="Yannos Mitsos" userId="S::ymitsos@sev.org.gr::a9ea6480-514a-448c-9286-6aa437fb7f52" providerId="AD" clId="Web-{DAC822B6-DB0A-B677-4DB5-87E5AF8B5C91}" dt="2024-01-25T16:20:52.564" v="25"/>
          <ac:picMkLst>
            <pc:docMk/>
            <pc:sldMk cId="932261835" sldId="326"/>
            <ac:picMk id="15" creationId="{5DD18789-FD59-7778-6E61-C1680508A726}"/>
          </ac:picMkLst>
        </pc:picChg>
        <pc:picChg chg="del mod">
          <ac:chgData name="Yannos Mitsos" userId="S::ymitsos@sev.org.gr::a9ea6480-514a-448c-9286-6aa437fb7f52" providerId="AD" clId="Web-{DAC822B6-DB0A-B677-4DB5-87E5AF8B5C91}" dt="2024-01-25T16:20:54.127" v="27"/>
          <ac:picMkLst>
            <pc:docMk/>
            <pc:sldMk cId="932261835" sldId="326"/>
            <ac:picMk id="19" creationId="{5CD28CC6-A24D-E781-91AB-01DAE876049E}"/>
          </ac:picMkLst>
        </pc:picChg>
        <pc:picChg chg="del">
          <ac:chgData name="Yannos Mitsos" userId="S::ymitsos@sev.org.gr::a9ea6480-514a-448c-9286-6aa437fb7f52" providerId="AD" clId="Web-{DAC822B6-DB0A-B677-4DB5-87E5AF8B5C91}" dt="2024-01-25T16:20:53.455" v="26"/>
          <ac:picMkLst>
            <pc:docMk/>
            <pc:sldMk cId="932261835" sldId="326"/>
            <ac:picMk id="21" creationId="{DEE53712-BF0C-7FFD-116A-96C1F0BDACB2}"/>
          </ac:picMkLst>
        </pc:picChg>
        <pc:picChg chg="del">
          <ac:chgData name="Yannos Mitsos" userId="S::ymitsos@sev.org.gr::a9ea6480-514a-448c-9286-6aa437fb7f52" providerId="AD" clId="Web-{DAC822B6-DB0A-B677-4DB5-87E5AF8B5C91}" dt="2024-01-25T16:20:54.892" v="28"/>
          <ac:picMkLst>
            <pc:docMk/>
            <pc:sldMk cId="932261835" sldId="326"/>
            <ac:picMk id="23" creationId="{CDE5FA11-31EE-3B7A-B738-B95D6ABBF0C0}"/>
          </ac:picMkLst>
        </pc:picChg>
        <pc:picChg chg="del mod">
          <ac:chgData name="Yannos Mitsos" userId="S::ymitsos@sev.org.gr::a9ea6480-514a-448c-9286-6aa437fb7f52" providerId="AD" clId="Web-{DAC822B6-DB0A-B677-4DB5-87E5AF8B5C91}" dt="2024-01-25T16:20:56.486" v="31"/>
          <ac:picMkLst>
            <pc:docMk/>
            <pc:sldMk cId="932261835" sldId="326"/>
            <ac:picMk id="27" creationId="{7F416E57-78B8-7E9A-3A7E-64A653BCFF47}"/>
          </ac:picMkLst>
        </pc:picChg>
        <pc:picChg chg="del mod">
          <ac:chgData name="Yannos Mitsos" userId="S::ymitsos@sev.org.gr::a9ea6480-514a-448c-9286-6aa437fb7f52" providerId="AD" clId="Web-{DAC822B6-DB0A-B677-4DB5-87E5AF8B5C91}" dt="2024-01-25T16:21:01.299" v="34"/>
          <ac:picMkLst>
            <pc:docMk/>
            <pc:sldMk cId="932261835" sldId="326"/>
            <ac:picMk id="29" creationId="{1BE56B47-7A9F-29F8-ECBA-CE94C3C2F30D}"/>
          </ac:picMkLst>
        </pc:picChg>
      </pc:sldChg>
    </pc:docChg>
  </pc:docChgLst>
  <pc:docChgLst>
    <pc:chgData name="Avgi Oikonomidou" userId="23f86606-914b-4b3a-a865-6745d7e2fdca" providerId="ADAL" clId="{6CC17977-91EE-464F-9C59-75502774C6E8}"/>
    <pc:docChg chg="undo custSel modSld">
      <pc:chgData name="Avgi Oikonomidou" userId="23f86606-914b-4b3a-a865-6745d7e2fdca" providerId="ADAL" clId="{6CC17977-91EE-464F-9C59-75502774C6E8}" dt="2024-01-26T09:02:23.860" v="318" actId="2711"/>
      <pc:docMkLst>
        <pc:docMk/>
      </pc:docMkLst>
      <pc:sldChg chg="modSp mod">
        <pc:chgData name="Avgi Oikonomidou" userId="23f86606-914b-4b3a-a865-6745d7e2fdca" providerId="ADAL" clId="{6CC17977-91EE-464F-9C59-75502774C6E8}" dt="2024-01-26T09:02:23.860" v="318" actId="2711"/>
        <pc:sldMkLst>
          <pc:docMk/>
          <pc:sldMk cId="0" sldId="256"/>
        </pc:sldMkLst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2" creationId="{AF2CAE48-F766-9CC4-0443-488F6D086108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5" creationId="{82EEB8CE-1BC0-0EC7-3C22-6B6CF226041F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7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2:23.860" v="318" actId="2711"/>
          <ac:spMkLst>
            <pc:docMk/>
            <pc:sldMk cId="0" sldId="256"/>
            <ac:spMk id="12" creationId="{00000000-0000-0000-0000-000000000000}"/>
          </ac:spMkLst>
        </pc:spChg>
      </pc:sldChg>
      <pc:sldChg chg="modSp mod">
        <pc:chgData name="Avgi Oikonomidou" userId="23f86606-914b-4b3a-a865-6745d7e2fdca" providerId="ADAL" clId="{6CC17977-91EE-464F-9C59-75502774C6E8}" dt="2024-01-25T09:32:44.549" v="225" actId="20577"/>
        <pc:sldMkLst>
          <pc:docMk/>
          <pc:sldMk cId="0" sldId="259"/>
        </pc:sldMkLst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2" creationId="{59429969-CCD7-4F53-B1C2-F1C444BB381A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2" creationId="{77837FD7-0B79-6B67-57C9-C4FABF51651E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5" creationId="{487E3F36-0227-B3AF-4DA7-0CD14179E498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6" creationId="{F4DB2444-1FE5-A16A-B9C0-4DDAF8429BF6}"/>
          </ac:spMkLst>
        </pc:spChg>
        <pc:spChg chg="mod">
          <ac:chgData name="Avgi Oikonomidou" userId="23f86606-914b-4b3a-a865-6745d7e2fdca" providerId="ADAL" clId="{6CC17977-91EE-464F-9C59-75502774C6E8}" dt="2024-01-25T09:32:44.549" v="225" actId="20577"/>
          <ac:spMkLst>
            <pc:docMk/>
            <pc:sldMk cId="0" sldId="259"/>
            <ac:spMk id="17" creationId="{97C90B1B-662F-F061-1F9C-E865B91DC57B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18" creationId="{6EA728F6-7388-F31F-7F0E-533927FD4D13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20" creationId="{B3F45123-5924-CC07-5810-02FE5CE3F31F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23" creationId="{95DB304F-A8ED-A8E5-27BE-672A046632BC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29" creationId="{DA3F9990-63A7-29C8-57B9-AECEDCF45017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30" creationId="{B19A29E5-D932-ED0D-2C50-A6895BA3CC38}"/>
          </ac:spMkLst>
        </pc:spChg>
        <pc:spChg chg="mod">
          <ac:chgData name="Avgi Oikonomidou" userId="23f86606-914b-4b3a-a865-6745d7e2fdca" providerId="ADAL" clId="{6CC17977-91EE-464F-9C59-75502774C6E8}" dt="2024-01-25T09:10:07.331" v="10" actId="2711"/>
          <ac:spMkLst>
            <pc:docMk/>
            <pc:sldMk cId="0" sldId="259"/>
            <ac:spMk id="31" creationId="{6E21820E-8EFD-AFD3-E833-6F8D3CC993DB}"/>
          </ac:spMkLst>
        </pc:spChg>
      </pc:sldChg>
      <pc:sldChg chg="modSp mod">
        <pc:chgData name="Avgi Oikonomidou" userId="23f86606-914b-4b3a-a865-6745d7e2fdca" providerId="ADAL" clId="{6CC17977-91EE-464F-9C59-75502774C6E8}" dt="2024-01-25T09:13:03.332" v="36" actId="2711"/>
        <pc:sldMkLst>
          <pc:docMk/>
          <pc:sldMk cId="0" sldId="261"/>
        </pc:sldMkLst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2" creationId="{477CDDC4-7538-B851-43DA-7659328D7D4B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6" creationId="{2E9B6016-5C75-8201-3BF3-855A4CF2B081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4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5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6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7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8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1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35" creationId="{F966C33F-B8E9-9DAC-0CDF-37C8F8C0BCCA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36" creationId="{D129998B-0E84-191F-2AC2-7E8BC1759FBD}"/>
          </ac:spMkLst>
        </pc:spChg>
        <pc:spChg chg="mod">
          <ac:chgData name="Avgi Oikonomidou" userId="23f86606-914b-4b3a-a865-6745d7e2fdca" providerId="ADAL" clId="{6CC17977-91EE-464F-9C59-75502774C6E8}" dt="2024-01-25T09:13:03.332" v="36" actId="2711"/>
          <ac:spMkLst>
            <pc:docMk/>
            <pc:sldMk cId="0" sldId="261"/>
            <ac:spMk id="37" creationId="{192F3B05-BF45-DE33-A602-DDA7733EA284}"/>
          </ac:spMkLst>
        </pc:spChg>
      </pc:sldChg>
      <pc:sldChg chg="modSp mod">
        <pc:chgData name="Avgi Oikonomidou" userId="23f86606-914b-4b3a-a865-6745d7e2fdca" providerId="ADAL" clId="{6CC17977-91EE-464F-9C59-75502774C6E8}" dt="2024-01-26T08:27:20.363" v="268" actId="1037"/>
        <pc:sldMkLst>
          <pc:docMk/>
          <pc:sldMk cId="0" sldId="262"/>
        </pc:sldMkLst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5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8:27:20.363" v="268" actId="1037"/>
          <ac:spMkLst>
            <pc:docMk/>
            <pc:sldMk cId="0" sldId="262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13" creationId="{8E3ED80E-7268-01A2-4375-0F4FAE0A027B}"/>
          </ac:spMkLst>
        </pc:spChg>
        <pc:spChg chg="mod">
          <ac:chgData name="Avgi Oikonomidou" userId="23f86606-914b-4b3a-a865-6745d7e2fdca" providerId="ADAL" clId="{6CC17977-91EE-464F-9C59-75502774C6E8}" dt="2024-01-25T09:13:16.090" v="37" actId="2711"/>
          <ac:spMkLst>
            <pc:docMk/>
            <pc:sldMk cId="0" sldId="262"/>
            <ac:spMk id="17" creationId="{54A58933-5F5E-8900-A3DC-D69DD6F6BCB8}"/>
          </ac:spMkLst>
        </pc:spChg>
        <pc:graphicFrameChg chg="mod">
          <ac:chgData name="Avgi Oikonomidou" userId="23f86606-914b-4b3a-a865-6745d7e2fdca" providerId="ADAL" clId="{6CC17977-91EE-464F-9C59-75502774C6E8}" dt="2024-01-25T09:13:20.600" v="39" actId="2711"/>
          <ac:graphicFrameMkLst>
            <pc:docMk/>
            <pc:sldMk cId="0" sldId="262"/>
            <ac:graphicFrameMk id="7" creationId="{EFBFE6ED-F6AC-4897-899A-90F1BA3C955A}"/>
          </ac:graphicFrameMkLst>
        </pc:graphicFrameChg>
        <pc:graphicFrameChg chg="mod">
          <ac:chgData name="Avgi Oikonomidou" userId="23f86606-914b-4b3a-a865-6745d7e2fdca" providerId="ADAL" clId="{6CC17977-91EE-464F-9C59-75502774C6E8}" dt="2024-01-25T09:13:23.350" v="41" actId="2711"/>
          <ac:graphicFrameMkLst>
            <pc:docMk/>
            <pc:sldMk cId="0" sldId="262"/>
            <ac:graphicFrameMk id="14" creationId="{11A61470-D631-4E25-A951-2A56FE713DCD}"/>
          </ac:graphicFrameMkLst>
        </pc:graphicFrame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2" creationId="{50A4A555-F95B-A5BC-7A07-2A60FFFFCDDB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3" creationId="{897C4743-8B59-E820-4655-B9A7DBD3A4C1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4" creationId="{F522290B-695B-7465-82F1-D3122F0B32EC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6" creationId="{10E64AAD-AFA9-EC61-6D03-3083467C480B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8" creationId="{45E0D0F9-E1A5-98C3-5244-F28D41695A64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20" creationId="{33A8B37B-D89D-1C93-92FB-21F490E86BCA}"/>
          </ac:picMkLst>
        </pc:picChg>
        <pc:picChg chg="mod">
          <ac:chgData name="Avgi Oikonomidou" userId="23f86606-914b-4b3a-a865-6745d7e2fdca" providerId="ADAL" clId="{6CC17977-91EE-464F-9C59-75502774C6E8}" dt="2024-01-25T09:13:16.090" v="37" actId="2711"/>
          <ac:picMkLst>
            <pc:docMk/>
            <pc:sldMk cId="0" sldId="262"/>
            <ac:picMk id="21" creationId="{142D65E5-7F5C-1559-267B-C4AEBDAB3B69}"/>
          </ac:picMkLst>
        </pc:picChg>
      </pc:sldChg>
      <pc:sldChg chg="modSp">
        <pc:chgData name="Avgi Oikonomidou" userId="23f86606-914b-4b3a-a865-6745d7e2fdca" providerId="ADAL" clId="{6CC17977-91EE-464F-9C59-75502774C6E8}" dt="2024-01-25T09:12:57.813" v="35" actId="2711"/>
        <pc:sldMkLst>
          <pc:docMk/>
          <pc:sldMk cId="0" sldId="264"/>
        </pc:sldMkLst>
        <pc:spChg chg="mod">
          <ac:chgData name="Avgi Oikonomidou" userId="23f86606-914b-4b3a-a865-6745d7e2fdca" providerId="ADAL" clId="{6CC17977-91EE-464F-9C59-75502774C6E8}" dt="2024-01-25T09:12:52.920" v="33" actId="2711"/>
          <ac:spMkLst>
            <pc:docMk/>
            <pc:sldMk cId="0" sldId="264"/>
            <ac:spMk id="2" creationId="{572DC474-243D-6A8B-9692-CE6852F36431}"/>
          </ac:spMkLst>
        </pc:spChg>
        <pc:spChg chg="mod">
          <ac:chgData name="Avgi Oikonomidou" userId="23f86606-914b-4b3a-a865-6745d7e2fdca" providerId="ADAL" clId="{6CC17977-91EE-464F-9C59-75502774C6E8}" dt="2024-01-25T09:12:52.920" v="33" actId="2711"/>
          <ac:spMkLst>
            <pc:docMk/>
            <pc:sldMk cId="0" sldId="264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52.920" v="33" actId="2711"/>
          <ac:spMkLst>
            <pc:docMk/>
            <pc:sldMk cId="0" sldId="264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52.920" v="33" actId="2711"/>
          <ac:spMkLst>
            <pc:docMk/>
            <pc:sldMk cId="0" sldId="264"/>
            <ac:spMk id="11" creationId="{CD6FDB83-7A35-F3D0-6144-35ACB9EC458B}"/>
          </ac:spMkLst>
        </pc:spChg>
        <pc:graphicFrameChg chg="mod">
          <ac:chgData name="Avgi Oikonomidou" userId="23f86606-914b-4b3a-a865-6745d7e2fdca" providerId="ADAL" clId="{6CC17977-91EE-464F-9C59-75502774C6E8}" dt="2024-01-25T09:12:57.813" v="35" actId="2711"/>
          <ac:graphicFrameMkLst>
            <pc:docMk/>
            <pc:sldMk cId="0" sldId="264"/>
            <ac:graphicFrameMk id="6" creationId="{34D5AB69-E341-4440-9BBD-859D87C852E4}"/>
          </ac:graphicFrameMkLst>
        </pc:graphicFrameChg>
        <pc:picChg chg="mod">
          <ac:chgData name="Avgi Oikonomidou" userId="23f86606-914b-4b3a-a865-6745d7e2fdca" providerId="ADAL" clId="{6CC17977-91EE-464F-9C59-75502774C6E8}" dt="2024-01-25T09:12:52.920" v="33" actId="2711"/>
          <ac:picMkLst>
            <pc:docMk/>
            <pc:sldMk cId="0" sldId="264"/>
            <ac:picMk id="3" creationId="{AA5793D8-C18C-2BEC-1E88-4BBCC581AB57}"/>
          </ac:picMkLst>
        </pc:picChg>
        <pc:picChg chg="mod">
          <ac:chgData name="Avgi Oikonomidou" userId="23f86606-914b-4b3a-a865-6745d7e2fdca" providerId="ADAL" clId="{6CC17977-91EE-464F-9C59-75502774C6E8}" dt="2024-01-25T09:12:52.920" v="33" actId="2711"/>
          <ac:picMkLst>
            <pc:docMk/>
            <pc:sldMk cId="0" sldId="264"/>
            <ac:picMk id="4" creationId="{CC62DE2A-B858-80F9-C8BF-6CE814C1AD69}"/>
          </ac:picMkLst>
        </pc:picChg>
        <pc:picChg chg="mod">
          <ac:chgData name="Avgi Oikonomidou" userId="23f86606-914b-4b3a-a865-6745d7e2fdca" providerId="ADAL" clId="{6CC17977-91EE-464F-9C59-75502774C6E8}" dt="2024-01-25T09:12:52.920" v="33" actId="2711"/>
          <ac:picMkLst>
            <pc:docMk/>
            <pc:sldMk cId="0" sldId="264"/>
            <ac:picMk id="5" creationId="{A7AA323A-A706-BE72-5B68-A513BB20770E}"/>
          </ac:picMkLst>
        </pc:picChg>
        <pc:picChg chg="mod">
          <ac:chgData name="Avgi Oikonomidou" userId="23f86606-914b-4b3a-a865-6745d7e2fdca" providerId="ADAL" clId="{6CC17977-91EE-464F-9C59-75502774C6E8}" dt="2024-01-25T09:12:52.920" v="33" actId="2711"/>
          <ac:picMkLst>
            <pc:docMk/>
            <pc:sldMk cId="0" sldId="264"/>
            <ac:picMk id="14" creationId="{912B47B5-F7F3-37C6-0A40-46E06F3F1127}"/>
          </ac:picMkLst>
        </pc:picChg>
      </pc:sldChg>
      <pc:sldChg chg="modSp mod">
        <pc:chgData name="Avgi Oikonomidou" userId="23f86606-914b-4b3a-a865-6745d7e2fdca" providerId="ADAL" clId="{6CC17977-91EE-464F-9C59-75502774C6E8}" dt="2024-01-25T09:14:17.574" v="54" actId="2711"/>
        <pc:sldMkLst>
          <pc:docMk/>
          <pc:sldMk cId="0" sldId="266"/>
        </pc:sldMkLst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4" creationId="{21EE8157-59BA-1145-DE5E-948C20DC124C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7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8" creationId="{60DFA670-0B21-9AAB-C1F9-B99406CB9325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3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4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15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25" creationId="{D4A1C49D-6E8D-57F0-2E53-3EE5DE05400F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26" creationId="{5A7426A6-9317-AFFF-F920-924D07EA37A3}"/>
          </ac:spMkLst>
        </pc:spChg>
        <pc:spChg chg="mod">
          <ac:chgData name="Avgi Oikonomidou" userId="23f86606-914b-4b3a-a865-6745d7e2fdca" providerId="ADAL" clId="{6CC17977-91EE-464F-9C59-75502774C6E8}" dt="2024-01-25T09:14:17.574" v="54" actId="2711"/>
          <ac:spMkLst>
            <pc:docMk/>
            <pc:sldMk cId="0" sldId="266"/>
            <ac:spMk id="27" creationId="{2F9754CB-69A1-71CD-96BF-C2939055946E}"/>
          </ac:spMkLst>
        </pc:spChg>
      </pc:sldChg>
      <pc:sldChg chg="modSp">
        <pc:chgData name="Avgi Oikonomidou" userId="23f86606-914b-4b3a-a865-6745d7e2fdca" providerId="ADAL" clId="{6CC17977-91EE-464F-9C59-75502774C6E8}" dt="2024-01-25T09:14:33.196" v="59" actId="2711"/>
        <pc:sldMkLst>
          <pc:docMk/>
          <pc:sldMk cId="0" sldId="267"/>
        </pc:sldMkLst>
        <pc:spChg chg="mod">
          <ac:chgData name="Avgi Oikonomidou" userId="23f86606-914b-4b3a-a865-6745d7e2fdca" providerId="ADAL" clId="{6CC17977-91EE-464F-9C59-75502774C6E8}" dt="2024-01-25T09:14:25.522" v="55" actId="2711"/>
          <ac:spMkLst>
            <pc:docMk/>
            <pc:sldMk cId="0" sldId="267"/>
            <ac:spMk id="6" creationId="{94D996B1-4003-A747-555A-08C17D504F04}"/>
          </ac:spMkLst>
        </pc:spChg>
        <pc:spChg chg="mod">
          <ac:chgData name="Avgi Oikonomidou" userId="23f86606-914b-4b3a-a865-6745d7e2fdca" providerId="ADAL" clId="{6CC17977-91EE-464F-9C59-75502774C6E8}" dt="2024-01-25T09:14:25.522" v="55" actId="2711"/>
          <ac:spMkLst>
            <pc:docMk/>
            <pc:sldMk cId="0" sldId="267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25.522" v="55" actId="2711"/>
          <ac:spMkLst>
            <pc:docMk/>
            <pc:sldMk cId="0" sldId="267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25.522" v="55" actId="2711"/>
          <ac:spMkLst>
            <pc:docMk/>
            <pc:sldMk cId="0" sldId="267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25.522" v="55" actId="2711"/>
          <ac:spMkLst>
            <pc:docMk/>
            <pc:sldMk cId="0" sldId="267"/>
            <ac:spMk id="13" creationId="{64668F0D-767E-9D11-A6FE-64E47715E011}"/>
          </ac:spMkLst>
        </pc:spChg>
        <pc:graphicFrameChg chg="mod">
          <ac:chgData name="Avgi Oikonomidou" userId="23f86606-914b-4b3a-a865-6745d7e2fdca" providerId="ADAL" clId="{6CC17977-91EE-464F-9C59-75502774C6E8}" dt="2024-01-25T09:14:30.840" v="57" actId="2711"/>
          <ac:graphicFrameMkLst>
            <pc:docMk/>
            <pc:sldMk cId="0" sldId="267"/>
            <ac:graphicFrameMk id="7" creationId="{DC7F5E62-EEA9-4254-ADF5-98408B5451C6}"/>
          </ac:graphicFrameMkLst>
        </pc:graphicFrameChg>
        <pc:graphicFrameChg chg="mod">
          <ac:chgData name="Avgi Oikonomidou" userId="23f86606-914b-4b3a-a865-6745d7e2fdca" providerId="ADAL" clId="{6CC17977-91EE-464F-9C59-75502774C6E8}" dt="2024-01-25T09:14:33.196" v="59" actId="2711"/>
          <ac:graphicFrameMkLst>
            <pc:docMk/>
            <pc:sldMk cId="0" sldId="267"/>
            <ac:graphicFrameMk id="8" creationId="{B1528A33-0019-4FD3-ACEF-A29F8ED62D68}"/>
          </ac:graphicFrameMkLst>
        </pc:graphicFrameChg>
        <pc:picChg chg="mod">
          <ac:chgData name="Avgi Oikonomidou" userId="23f86606-914b-4b3a-a865-6745d7e2fdca" providerId="ADAL" clId="{6CC17977-91EE-464F-9C59-75502774C6E8}" dt="2024-01-25T09:14:25.522" v="55" actId="2711"/>
          <ac:picMkLst>
            <pc:docMk/>
            <pc:sldMk cId="0" sldId="267"/>
            <ac:picMk id="2" creationId="{BC05984F-955D-D465-EF34-B88A06CC9711}"/>
          </ac:picMkLst>
        </pc:picChg>
        <pc:picChg chg="mod">
          <ac:chgData name="Avgi Oikonomidou" userId="23f86606-914b-4b3a-a865-6745d7e2fdca" providerId="ADAL" clId="{6CC17977-91EE-464F-9C59-75502774C6E8}" dt="2024-01-25T09:14:25.522" v="55" actId="2711"/>
          <ac:picMkLst>
            <pc:docMk/>
            <pc:sldMk cId="0" sldId="267"/>
            <ac:picMk id="3" creationId="{1D7470F8-D29E-3BEF-40A9-7210F8766A05}"/>
          </ac:picMkLst>
        </pc:picChg>
        <pc:picChg chg="mod">
          <ac:chgData name="Avgi Oikonomidou" userId="23f86606-914b-4b3a-a865-6745d7e2fdca" providerId="ADAL" clId="{6CC17977-91EE-464F-9C59-75502774C6E8}" dt="2024-01-25T09:14:25.522" v="55" actId="2711"/>
          <ac:picMkLst>
            <pc:docMk/>
            <pc:sldMk cId="0" sldId="267"/>
            <ac:picMk id="4" creationId="{DAE4F297-A7B5-3005-8FB0-AA4BBCEF41C4}"/>
          </ac:picMkLst>
        </pc:picChg>
        <pc:picChg chg="mod">
          <ac:chgData name="Avgi Oikonomidou" userId="23f86606-914b-4b3a-a865-6745d7e2fdca" providerId="ADAL" clId="{6CC17977-91EE-464F-9C59-75502774C6E8}" dt="2024-01-25T09:14:25.522" v="55" actId="2711"/>
          <ac:picMkLst>
            <pc:docMk/>
            <pc:sldMk cId="0" sldId="267"/>
            <ac:picMk id="5" creationId="{D9690CD5-6B32-E0EB-80B9-0F513871CD10}"/>
          </ac:picMkLst>
        </pc:picChg>
        <pc:picChg chg="mod">
          <ac:chgData name="Avgi Oikonomidou" userId="23f86606-914b-4b3a-a865-6745d7e2fdca" providerId="ADAL" clId="{6CC17977-91EE-464F-9C59-75502774C6E8}" dt="2024-01-25T09:14:25.522" v="55" actId="2711"/>
          <ac:picMkLst>
            <pc:docMk/>
            <pc:sldMk cId="0" sldId="267"/>
            <ac:picMk id="19" creationId="{25D9AFE1-B178-B026-BC80-600BCB9A93F7}"/>
          </ac:picMkLst>
        </pc:picChg>
      </pc:sldChg>
      <pc:sldChg chg="modSp mod">
        <pc:chgData name="Avgi Oikonomidou" userId="23f86606-914b-4b3a-a865-6745d7e2fdca" providerId="ADAL" clId="{6CC17977-91EE-464F-9C59-75502774C6E8}" dt="2024-01-25T09:14:43.500" v="60" actId="2711"/>
        <pc:sldMkLst>
          <pc:docMk/>
          <pc:sldMk cId="0" sldId="268"/>
        </pc:sldMkLst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2" creationId="{BB92BDFF-8CD3-35E9-9B09-8BA0871E5C43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3" creationId="{E61BDED2-50EF-C837-FC97-C29FC8F62E8A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5" creationId="{ADA250D3-09D8-5D23-0B5C-0156013682C1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43.500" v="60" actId="2711"/>
          <ac:spMkLst>
            <pc:docMk/>
            <pc:sldMk cId="0" sldId="268"/>
            <ac:spMk id="12" creationId="{00000000-0000-0000-0000-000000000000}"/>
          </ac:spMkLst>
        </pc:spChg>
      </pc:sldChg>
      <pc:sldChg chg="modSp mod">
        <pc:chgData name="Avgi Oikonomidou" userId="23f86606-914b-4b3a-a865-6745d7e2fdca" providerId="ADAL" clId="{6CC17977-91EE-464F-9C59-75502774C6E8}" dt="2024-01-25T09:19:00.254" v="116" actId="1038"/>
        <pc:sldMkLst>
          <pc:docMk/>
          <pc:sldMk cId="0" sldId="269"/>
        </pc:sldMkLst>
        <pc:spChg chg="mod">
          <ac:chgData name="Avgi Oikonomidou" userId="23f86606-914b-4b3a-a865-6745d7e2fdca" providerId="ADAL" clId="{6CC17977-91EE-464F-9C59-75502774C6E8}" dt="2024-01-25T09:14:53.459" v="62" actId="1076"/>
          <ac:spMkLst>
            <pc:docMk/>
            <pc:sldMk cId="0" sldId="269"/>
            <ac:spMk id="5" creationId="{0981BC4B-2A5D-C770-4EE3-53DDEB2EDAEA}"/>
          </ac:spMkLst>
        </pc:spChg>
        <pc:spChg chg="mod">
          <ac:chgData name="Avgi Oikonomidou" userId="23f86606-914b-4b3a-a865-6745d7e2fdca" providerId="ADAL" clId="{6CC17977-91EE-464F-9C59-75502774C6E8}" dt="2024-01-25T09:14:53.459" v="62" actId="1076"/>
          <ac:spMkLst>
            <pc:docMk/>
            <pc:sldMk cId="0" sldId="269"/>
            <ac:spMk id="8" creationId="{EE57A7C1-A478-7690-027B-153F6C4C36C0}"/>
          </ac:spMkLst>
        </pc:spChg>
        <pc:spChg chg="mod">
          <ac:chgData name="Avgi Oikonomidou" userId="23f86606-914b-4b3a-a865-6745d7e2fdca" providerId="ADAL" clId="{6CC17977-91EE-464F-9C59-75502774C6E8}" dt="2024-01-25T09:14:53.459" v="62" actId="1076"/>
          <ac:spMkLst>
            <pc:docMk/>
            <pc:sldMk cId="0" sldId="269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53.459" v="62" actId="1076"/>
          <ac:spMkLst>
            <pc:docMk/>
            <pc:sldMk cId="0" sldId="269"/>
            <ac:spMk id="10" creationId="{00000000-0000-0000-0000-000000000000}"/>
          </ac:spMkLst>
        </pc:spChg>
        <pc:graphicFrameChg chg="mod">
          <ac:chgData name="Avgi Oikonomidou" userId="23f86606-914b-4b3a-a865-6745d7e2fdca" providerId="ADAL" clId="{6CC17977-91EE-464F-9C59-75502774C6E8}" dt="2024-01-25T09:15:13.076" v="65" actId="207"/>
          <ac:graphicFrameMkLst>
            <pc:docMk/>
            <pc:sldMk cId="0" sldId="269"/>
            <ac:graphicFrameMk id="6" creationId="{93E75788-73AE-4CFD-ADCC-6BA275E1F2AE}"/>
          </ac:graphicFrameMkLst>
        </pc:graphicFrameChg>
        <pc:picChg chg="mod">
          <ac:chgData name="Avgi Oikonomidou" userId="23f86606-914b-4b3a-a865-6745d7e2fdca" providerId="ADAL" clId="{6CC17977-91EE-464F-9C59-75502774C6E8}" dt="2024-01-25T09:19:00.254" v="116" actId="1038"/>
          <ac:picMkLst>
            <pc:docMk/>
            <pc:sldMk cId="0" sldId="269"/>
            <ac:picMk id="2" creationId="{98112A23-DDC9-C667-D55B-19B69466F663}"/>
          </ac:picMkLst>
        </pc:picChg>
        <pc:picChg chg="mod">
          <ac:chgData name="Avgi Oikonomidou" userId="23f86606-914b-4b3a-a865-6745d7e2fdca" providerId="ADAL" clId="{6CC17977-91EE-464F-9C59-75502774C6E8}" dt="2024-01-25T09:14:53.459" v="62" actId="1076"/>
          <ac:picMkLst>
            <pc:docMk/>
            <pc:sldMk cId="0" sldId="269"/>
            <ac:picMk id="11" creationId="{7FCCC04C-7727-1636-7407-D6549E75593D}"/>
          </ac:picMkLst>
        </pc:picChg>
      </pc:sldChg>
      <pc:sldChg chg="modSp mod">
        <pc:chgData name="Avgi Oikonomidou" userId="23f86606-914b-4b3a-a865-6745d7e2fdca" providerId="ADAL" clId="{6CC17977-91EE-464F-9C59-75502774C6E8}" dt="2024-01-25T09:15:17.639" v="66" actId="2711"/>
        <pc:sldMkLst>
          <pc:docMk/>
          <pc:sldMk cId="0" sldId="270"/>
        </pc:sldMkLst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2" creationId="{19919E04-383F-26D3-CE9F-79B198166ECB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4" creationId="{471D648C-2013-CC1C-D706-10CD4D29802A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6" creationId="{4727AE21-040B-63D8-D0B9-89E07CF69D46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7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3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4" creationId="{FA82BEF9-82D1-7D80-9A3C-3107333B10F0}"/>
          </ac:spMkLst>
        </pc:spChg>
        <pc:spChg chg="mod">
          <ac:chgData name="Avgi Oikonomidou" userId="23f86606-914b-4b3a-a865-6745d7e2fdca" providerId="ADAL" clId="{6CC17977-91EE-464F-9C59-75502774C6E8}" dt="2024-01-25T09:15:17.639" v="66" actId="2711"/>
          <ac:spMkLst>
            <pc:docMk/>
            <pc:sldMk cId="0" sldId="270"/>
            <ac:spMk id="15" creationId="{ADBF2620-C565-1B68-64AA-3A8820ABFA66}"/>
          </ac:spMkLst>
        </pc:spChg>
      </pc:sldChg>
      <pc:sldChg chg="modSp">
        <pc:chgData name="Avgi Oikonomidou" userId="23f86606-914b-4b3a-a865-6745d7e2fdca" providerId="ADAL" clId="{6CC17977-91EE-464F-9C59-75502774C6E8}" dt="2024-01-25T09:15:33.860" v="73" actId="2711"/>
        <pc:sldMkLst>
          <pc:docMk/>
          <pc:sldMk cId="0" sldId="271"/>
        </pc:sldMkLst>
        <pc:spChg chg="mod">
          <ac:chgData name="Avgi Oikonomidou" userId="23f86606-914b-4b3a-a865-6745d7e2fdca" providerId="ADAL" clId="{6CC17977-91EE-464F-9C59-75502774C6E8}" dt="2024-01-25T09:15:22.963" v="67" actId="2711"/>
          <ac:spMkLst>
            <pc:docMk/>
            <pc:sldMk cId="0" sldId="271"/>
            <ac:spMk id="2" creationId="{28943F9E-341E-4638-22B0-EEE069A0F152}"/>
          </ac:spMkLst>
        </pc:spChg>
        <pc:spChg chg="mod">
          <ac:chgData name="Avgi Oikonomidou" userId="23f86606-914b-4b3a-a865-6745d7e2fdca" providerId="ADAL" clId="{6CC17977-91EE-464F-9C59-75502774C6E8}" dt="2024-01-25T09:15:22.963" v="67" actId="2711"/>
          <ac:spMkLst>
            <pc:docMk/>
            <pc:sldMk cId="0" sldId="271"/>
            <ac:spMk id="4" creationId="{FBB7C48C-2B0A-DB24-2E64-0AFDE8BA8228}"/>
          </ac:spMkLst>
        </pc:spChg>
        <pc:spChg chg="mod">
          <ac:chgData name="Avgi Oikonomidou" userId="23f86606-914b-4b3a-a865-6745d7e2fdca" providerId="ADAL" clId="{6CC17977-91EE-464F-9C59-75502774C6E8}" dt="2024-01-25T09:15:22.963" v="67" actId="2711"/>
          <ac:spMkLst>
            <pc:docMk/>
            <pc:sldMk cId="0" sldId="271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22.963" v="67" actId="2711"/>
          <ac:spMkLst>
            <pc:docMk/>
            <pc:sldMk cId="0" sldId="271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22.963" v="67" actId="2711"/>
          <ac:spMkLst>
            <pc:docMk/>
            <pc:sldMk cId="0" sldId="271"/>
            <ac:spMk id="13" creationId="{00000000-0000-0000-0000-000000000000}"/>
          </ac:spMkLst>
        </pc:spChg>
        <pc:graphicFrameChg chg="mod">
          <ac:chgData name="Avgi Oikonomidou" userId="23f86606-914b-4b3a-a865-6745d7e2fdca" providerId="ADAL" clId="{6CC17977-91EE-464F-9C59-75502774C6E8}" dt="2024-01-25T09:15:28.100" v="69" actId="2711"/>
          <ac:graphicFrameMkLst>
            <pc:docMk/>
            <pc:sldMk cId="0" sldId="271"/>
            <ac:graphicFrameMk id="3" creationId="{58323EA8-749E-4F8E-910F-2C588A1DC45A}"/>
          </ac:graphicFrameMkLst>
        </pc:graphicFrameChg>
        <pc:graphicFrameChg chg="mod">
          <ac:chgData name="Avgi Oikonomidou" userId="23f86606-914b-4b3a-a865-6745d7e2fdca" providerId="ADAL" clId="{6CC17977-91EE-464F-9C59-75502774C6E8}" dt="2024-01-25T09:15:30.982" v="71" actId="2711"/>
          <ac:graphicFrameMkLst>
            <pc:docMk/>
            <pc:sldMk cId="0" sldId="271"/>
            <ac:graphicFrameMk id="5" creationId="{4CD3B5BE-B949-450B-84B2-48BD1A07C741}"/>
          </ac:graphicFrameMkLst>
        </pc:graphicFrameChg>
        <pc:graphicFrameChg chg="mod">
          <ac:chgData name="Avgi Oikonomidou" userId="23f86606-914b-4b3a-a865-6745d7e2fdca" providerId="ADAL" clId="{6CC17977-91EE-464F-9C59-75502774C6E8}" dt="2024-01-25T09:15:33.860" v="73" actId="2711"/>
          <ac:graphicFrameMkLst>
            <pc:docMk/>
            <pc:sldMk cId="0" sldId="271"/>
            <ac:graphicFrameMk id="8" creationId="{08D99041-D464-4C53-9943-3F96D77AC2B0}"/>
          </ac:graphicFrameMkLst>
        </pc:graphicFrameChg>
        <pc:picChg chg="mod">
          <ac:chgData name="Avgi Oikonomidou" userId="23f86606-914b-4b3a-a865-6745d7e2fdca" providerId="ADAL" clId="{6CC17977-91EE-464F-9C59-75502774C6E8}" dt="2024-01-25T09:15:22.963" v="67" actId="2711"/>
          <ac:picMkLst>
            <pc:docMk/>
            <pc:sldMk cId="0" sldId="271"/>
            <ac:picMk id="6" creationId="{20A06BD8-1A67-6D84-3391-DC18914A1EF6}"/>
          </ac:picMkLst>
        </pc:picChg>
      </pc:sldChg>
      <pc:sldChg chg="delSp modSp mod">
        <pc:chgData name="Avgi Oikonomidou" userId="23f86606-914b-4b3a-a865-6745d7e2fdca" providerId="ADAL" clId="{6CC17977-91EE-464F-9C59-75502774C6E8}" dt="2024-01-25T09:22:13.821" v="159" actId="478"/>
        <pc:sldMkLst>
          <pc:docMk/>
          <pc:sldMk cId="0" sldId="274"/>
        </pc:sldMkLst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2" creationId="{AF258C76-112F-4BF6-557B-D5148B1017F9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3" creationId="{8EE51901-A7AA-2881-4825-D361D89DF7C2}"/>
          </ac:spMkLst>
        </pc:spChg>
        <pc:spChg chg="del mod">
          <ac:chgData name="Avgi Oikonomidou" userId="23f86606-914b-4b3a-a865-6745d7e2fdca" providerId="ADAL" clId="{6CC17977-91EE-464F-9C59-75502774C6E8}" dt="2024-01-25T09:22:13.821" v="159" actId="478"/>
          <ac:spMkLst>
            <pc:docMk/>
            <pc:sldMk cId="0" sldId="274"/>
            <ac:spMk id="4" creationId="{4FF6D13B-CC08-2E29-E80D-DC957B03C565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5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6" creationId="{43010040-8F27-A276-95F8-0FF15DAC46D3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51.963" v="76" actId="2711"/>
          <ac:spMkLst>
            <pc:docMk/>
            <pc:sldMk cId="0" sldId="274"/>
            <ac:spMk id="16" creationId="{9D79B999-F201-CFD8-BE02-3B94B4F95255}"/>
          </ac:spMkLst>
        </pc:spChg>
        <pc:graphicFrameChg chg="mod">
          <ac:chgData name="Avgi Oikonomidou" userId="23f86606-914b-4b3a-a865-6745d7e2fdca" providerId="ADAL" clId="{6CC17977-91EE-464F-9C59-75502774C6E8}" dt="2024-01-25T09:15:57.223" v="78" actId="2711"/>
          <ac:graphicFrameMkLst>
            <pc:docMk/>
            <pc:sldMk cId="0" sldId="274"/>
            <ac:graphicFrameMk id="7" creationId="{F98A9BE5-83A4-40B7-980C-CC2F6DA0500B}"/>
          </ac:graphicFrameMkLst>
        </pc:graphicFrameChg>
        <pc:graphicFrameChg chg="mod">
          <ac:chgData name="Avgi Oikonomidou" userId="23f86606-914b-4b3a-a865-6745d7e2fdca" providerId="ADAL" clId="{6CC17977-91EE-464F-9C59-75502774C6E8}" dt="2024-01-25T09:15:59.877" v="80" actId="2711"/>
          <ac:graphicFrameMkLst>
            <pc:docMk/>
            <pc:sldMk cId="0" sldId="274"/>
            <ac:graphicFrameMk id="8" creationId="{E701AEB0-E32A-4C8E-92AD-B73ADBF847DF}"/>
          </ac:graphicFrameMkLst>
        </pc:graphicFrameChg>
        <pc:picChg chg="mod">
          <ac:chgData name="Avgi Oikonomidou" userId="23f86606-914b-4b3a-a865-6745d7e2fdca" providerId="ADAL" clId="{6CC17977-91EE-464F-9C59-75502774C6E8}" dt="2024-01-25T09:15:51.963" v="76" actId="2711"/>
          <ac:picMkLst>
            <pc:docMk/>
            <pc:sldMk cId="0" sldId="274"/>
            <ac:picMk id="13" creationId="{E3D04651-D32F-23FE-CA5E-A09D5830FF3C}"/>
          </ac:picMkLst>
        </pc:picChg>
      </pc:sldChg>
      <pc:sldChg chg="delSp modSp mod">
        <pc:chgData name="Avgi Oikonomidou" userId="23f86606-914b-4b3a-a865-6745d7e2fdca" providerId="ADAL" clId="{6CC17977-91EE-464F-9C59-75502774C6E8}" dt="2024-01-26T09:01:03.999" v="316"/>
        <pc:sldMkLst>
          <pc:docMk/>
          <pc:sldMk cId="3501117160" sldId="279"/>
        </pc:sldMkLst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2" creationId="{74582D75-FC73-491C-9E64-A7F9CE4E90CC}"/>
          </ac:spMkLst>
        </pc:spChg>
        <pc:spChg chg="del mod">
          <ac:chgData name="Avgi Oikonomidou" userId="23f86606-914b-4b3a-a865-6745d7e2fdca" providerId="ADAL" clId="{6CC17977-91EE-464F-9C59-75502774C6E8}" dt="2024-01-25T09:19:49.176" v="117" actId="478"/>
          <ac:spMkLst>
            <pc:docMk/>
            <pc:sldMk cId="3501117160" sldId="279"/>
            <ac:spMk id="3" creationId="{DF6C956C-420A-63DB-CB90-3A5CDC924B27}"/>
          </ac:spMkLst>
        </pc:spChg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10" creationId="{2215E743-9F4C-5265-351D-E09B7094E112}"/>
          </ac:spMkLst>
        </pc:spChg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15" creationId="{A2CAB3D9-4ED8-450C-F186-B982C1AEC650}"/>
          </ac:spMkLst>
        </pc:spChg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16" creationId="{E31993B7-AFDB-CEC0-6486-FD9BBAEF723F}"/>
          </ac:spMkLst>
        </pc:spChg>
        <pc:spChg chg="mod">
          <ac:chgData name="Avgi Oikonomidou" userId="23f86606-914b-4b3a-a865-6745d7e2fdca" providerId="ADAL" clId="{6CC17977-91EE-464F-9C59-75502774C6E8}" dt="2024-01-25T09:20:30.727" v="151" actId="1036"/>
          <ac:spMkLst>
            <pc:docMk/>
            <pc:sldMk cId="3501117160" sldId="279"/>
            <ac:spMk id="18" creationId="{19C5F9E1-7CEC-B450-6FB5-0FBFAC8EDCF4}"/>
          </ac:spMkLst>
        </pc:spChg>
        <pc:spChg chg="mod">
          <ac:chgData name="Avgi Oikonomidou" userId="23f86606-914b-4b3a-a865-6745d7e2fdca" providerId="ADAL" clId="{6CC17977-91EE-464F-9C59-75502774C6E8}" dt="2024-01-25T09:10:55.831" v="13" actId="2711"/>
          <ac:spMkLst>
            <pc:docMk/>
            <pc:sldMk cId="3501117160" sldId="279"/>
            <ac:spMk id="33" creationId="{94BD30EA-41B4-90DC-14DF-BAAD1C99EAE8}"/>
          </ac:spMkLst>
        </pc:spChg>
        <pc:spChg chg="mod">
          <ac:chgData name="Avgi Oikonomidou" userId="23f86606-914b-4b3a-a865-6745d7e2fdca" providerId="ADAL" clId="{6CC17977-91EE-464F-9C59-75502774C6E8}" dt="2024-01-25T09:20:30.727" v="151" actId="1036"/>
          <ac:spMkLst>
            <pc:docMk/>
            <pc:sldMk cId="3501117160" sldId="279"/>
            <ac:spMk id="34" creationId="{6FEF4944-F3F8-2DCC-A285-D3E19DBE3BB5}"/>
          </ac:spMkLst>
        </pc:spChg>
        <pc:graphicFrameChg chg="mod">
          <ac:chgData name="Avgi Oikonomidou" userId="23f86606-914b-4b3a-a865-6745d7e2fdca" providerId="ADAL" clId="{6CC17977-91EE-464F-9C59-75502774C6E8}" dt="2024-01-25T14:16:13.502" v="240" actId="2711"/>
          <ac:graphicFrameMkLst>
            <pc:docMk/>
            <pc:sldMk cId="3501117160" sldId="279"/>
            <ac:graphicFrameMk id="7" creationId="{3A98A504-A0CE-D807-C56B-40AD8CEF03D1}"/>
          </ac:graphicFrameMkLst>
        </pc:graphicFrameChg>
        <pc:graphicFrameChg chg="mod">
          <ac:chgData name="Avgi Oikonomidou" userId="23f86606-914b-4b3a-a865-6745d7e2fdca" providerId="ADAL" clId="{6CC17977-91EE-464F-9C59-75502774C6E8}" dt="2024-01-26T09:01:03.999" v="316"/>
          <ac:graphicFrameMkLst>
            <pc:docMk/>
            <pc:sldMk cId="3501117160" sldId="279"/>
            <ac:graphicFrameMk id="13" creationId="{B5217508-C62F-4210-B9E3-621E4B123294}"/>
          </ac:graphicFrameMkLst>
        </pc:graphicFrameChg>
        <pc:picChg chg="mod">
          <ac:chgData name="Avgi Oikonomidou" userId="23f86606-914b-4b3a-a865-6745d7e2fdca" providerId="ADAL" clId="{6CC17977-91EE-464F-9C59-75502774C6E8}" dt="2024-01-25T09:20:06.750" v="119" actId="1076"/>
          <ac:picMkLst>
            <pc:docMk/>
            <pc:sldMk cId="3501117160" sldId="279"/>
            <ac:picMk id="9" creationId="{57AEABD5-4C61-8B66-C670-3D2AA17230AB}"/>
          </ac:picMkLst>
        </pc:picChg>
        <pc:picChg chg="mod">
          <ac:chgData name="Avgi Oikonomidou" userId="23f86606-914b-4b3a-a865-6745d7e2fdca" providerId="ADAL" clId="{6CC17977-91EE-464F-9C59-75502774C6E8}" dt="2024-01-25T09:10:55.831" v="13" actId="2711"/>
          <ac:picMkLst>
            <pc:docMk/>
            <pc:sldMk cId="3501117160" sldId="279"/>
            <ac:picMk id="14" creationId="{7BA55B84-7205-BA11-BD7C-F41ECAEB9DB2}"/>
          </ac:picMkLst>
        </pc:picChg>
        <pc:picChg chg="mod">
          <ac:chgData name="Avgi Oikonomidou" userId="23f86606-914b-4b3a-a865-6745d7e2fdca" providerId="ADAL" clId="{6CC17977-91EE-464F-9C59-75502774C6E8}" dt="2024-01-25T09:10:55.831" v="13" actId="2711"/>
          <ac:picMkLst>
            <pc:docMk/>
            <pc:sldMk cId="3501117160" sldId="279"/>
            <ac:picMk id="20" creationId="{C0A00B3F-23FD-79D4-13A4-0735BFFD2C06}"/>
          </ac:picMkLst>
        </pc:picChg>
        <pc:picChg chg="mod">
          <ac:chgData name="Avgi Oikonomidou" userId="23f86606-914b-4b3a-a865-6745d7e2fdca" providerId="ADAL" clId="{6CC17977-91EE-464F-9C59-75502774C6E8}" dt="2024-01-25T09:20:12.925" v="121" actId="1076"/>
          <ac:picMkLst>
            <pc:docMk/>
            <pc:sldMk cId="3501117160" sldId="279"/>
            <ac:picMk id="38" creationId="{24EB558F-23C2-550B-524A-2393C3A66426}"/>
          </ac:picMkLst>
        </pc:picChg>
        <pc:picChg chg="mod">
          <ac:chgData name="Avgi Oikonomidou" userId="23f86606-914b-4b3a-a865-6745d7e2fdca" providerId="ADAL" clId="{6CC17977-91EE-464F-9C59-75502774C6E8}" dt="2024-01-25T09:20:10.756" v="120" actId="1076"/>
          <ac:picMkLst>
            <pc:docMk/>
            <pc:sldMk cId="3501117160" sldId="279"/>
            <ac:picMk id="39" creationId="{CE583872-8F05-6056-3C64-7E56B0868650}"/>
          </ac:picMkLst>
        </pc:picChg>
      </pc:sldChg>
      <pc:sldChg chg="delSp modSp mod">
        <pc:chgData name="Avgi Oikonomidou" userId="23f86606-914b-4b3a-a865-6745d7e2fdca" providerId="ADAL" clId="{6CC17977-91EE-464F-9C59-75502774C6E8}" dt="2024-01-25T14:16:00.368" v="235" actId="2711"/>
        <pc:sldMkLst>
          <pc:docMk/>
          <pc:sldMk cId="2601627111" sldId="281"/>
        </pc:sldMkLst>
        <pc:spChg chg="mod">
          <ac:chgData name="Avgi Oikonomidou" userId="23f86606-914b-4b3a-a865-6745d7e2fdca" providerId="ADAL" clId="{6CC17977-91EE-464F-9C59-75502774C6E8}" dt="2024-01-25T09:11:48.320" v="22" actId="2711"/>
          <ac:spMkLst>
            <pc:docMk/>
            <pc:sldMk cId="2601627111" sldId="281"/>
            <ac:spMk id="2" creationId="{12A5FDBE-9AB3-A76D-A20D-22B568280E0E}"/>
          </ac:spMkLst>
        </pc:spChg>
        <pc:spChg chg="del mod">
          <ac:chgData name="Avgi Oikonomidou" userId="23f86606-914b-4b3a-a865-6745d7e2fdca" providerId="ADAL" clId="{6CC17977-91EE-464F-9C59-75502774C6E8}" dt="2024-01-25T09:20:56.027" v="154" actId="478"/>
          <ac:spMkLst>
            <pc:docMk/>
            <pc:sldMk cId="2601627111" sldId="281"/>
            <ac:spMk id="3" creationId="{F4E11276-98A0-EEB7-FB27-FEB9A480C348}"/>
          </ac:spMkLst>
        </pc:spChg>
        <pc:spChg chg="mod">
          <ac:chgData name="Avgi Oikonomidou" userId="23f86606-914b-4b3a-a865-6745d7e2fdca" providerId="ADAL" clId="{6CC17977-91EE-464F-9C59-75502774C6E8}" dt="2024-01-25T09:11:48.320" v="22" actId="2711"/>
          <ac:spMkLst>
            <pc:docMk/>
            <pc:sldMk cId="2601627111" sldId="281"/>
            <ac:spMk id="5" creationId="{E2C37FC0-CABA-7A4B-4EE9-92E84B9B307B}"/>
          </ac:spMkLst>
        </pc:spChg>
        <pc:spChg chg="mod">
          <ac:chgData name="Avgi Oikonomidou" userId="23f86606-914b-4b3a-a865-6745d7e2fdca" providerId="ADAL" clId="{6CC17977-91EE-464F-9C59-75502774C6E8}" dt="2024-01-25T09:21:23.914" v="158" actId="113"/>
          <ac:spMkLst>
            <pc:docMk/>
            <pc:sldMk cId="2601627111" sldId="281"/>
            <ac:spMk id="8" creationId="{99D8AB2C-804B-DA13-B39D-4B882239F159}"/>
          </ac:spMkLst>
        </pc:spChg>
        <pc:spChg chg="mod">
          <ac:chgData name="Avgi Oikonomidou" userId="23f86606-914b-4b3a-a865-6745d7e2fdca" providerId="ADAL" clId="{6CC17977-91EE-464F-9C59-75502774C6E8}" dt="2024-01-25T09:11:48.320" v="22" actId="2711"/>
          <ac:spMkLst>
            <pc:docMk/>
            <pc:sldMk cId="2601627111" sldId="281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1:48.320" v="22" actId="2711"/>
          <ac:spMkLst>
            <pc:docMk/>
            <pc:sldMk cId="2601627111" sldId="281"/>
            <ac:spMk id="19" creationId="{F7ADE366-4184-DC9F-A17F-8D088D57E6DE}"/>
          </ac:spMkLst>
        </pc:spChg>
        <pc:spChg chg="mod">
          <ac:chgData name="Avgi Oikonomidou" userId="23f86606-914b-4b3a-a865-6745d7e2fdca" providerId="ADAL" clId="{6CC17977-91EE-464F-9C59-75502774C6E8}" dt="2024-01-25T09:11:48.320" v="22" actId="2711"/>
          <ac:spMkLst>
            <pc:docMk/>
            <pc:sldMk cId="2601627111" sldId="281"/>
            <ac:spMk id="23" creationId="{DE72EA67-4F9B-63C7-E25F-B248579D2F81}"/>
          </ac:spMkLst>
        </pc:spChg>
        <pc:spChg chg="mod">
          <ac:chgData name="Avgi Oikonomidou" userId="23f86606-914b-4b3a-a865-6745d7e2fdca" providerId="ADAL" clId="{6CC17977-91EE-464F-9C59-75502774C6E8}" dt="2024-01-25T09:12:00.899" v="26" actId="2711"/>
          <ac:spMkLst>
            <pc:docMk/>
            <pc:sldMk cId="2601627111" sldId="281"/>
            <ac:spMk id="35" creationId="{9325ED8E-BC30-215B-2AA2-F49840F21E9C}"/>
          </ac:spMkLst>
        </pc:spChg>
        <pc:grpChg chg="mod">
          <ac:chgData name="Avgi Oikonomidou" userId="23f86606-914b-4b3a-a865-6745d7e2fdca" providerId="ADAL" clId="{6CC17977-91EE-464F-9C59-75502774C6E8}" dt="2024-01-25T09:11:48.320" v="22" actId="2711"/>
          <ac:grpSpMkLst>
            <pc:docMk/>
            <pc:sldMk cId="2601627111" sldId="281"/>
            <ac:grpSpMk id="16" creationId="{10DF245E-158A-4EF2-3468-7DBA70B983C2}"/>
          </ac:grpSpMkLst>
        </pc:grpChg>
        <pc:graphicFrameChg chg="mod">
          <ac:chgData name="Avgi Oikonomidou" userId="23f86606-914b-4b3a-a865-6745d7e2fdca" providerId="ADAL" clId="{6CC17977-91EE-464F-9C59-75502774C6E8}" dt="2024-01-25T14:16:00.368" v="235" actId="2711"/>
          <ac:graphicFrameMkLst>
            <pc:docMk/>
            <pc:sldMk cId="2601627111" sldId="281"/>
            <ac:graphicFrameMk id="13" creationId="{05443E29-82D6-4CF3-90F8-6BF74139F30C}"/>
          </ac:graphicFrameMkLst>
        </pc:graphicFrameChg>
        <pc:picChg chg="mod">
          <ac:chgData name="Avgi Oikonomidou" userId="23f86606-914b-4b3a-a865-6745d7e2fdca" providerId="ADAL" clId="{6CC17977-91EE-464F-9C59-75502774C6E8}" dt="2024-01-25T09:11:48.320" v="22" actId="2711"/>
          <ac:picMkLst>
            <pc:docMk/>
            <pc:sldMk cId="2601627111" sldId="281"/>
            <ac:picMk id="9" creationId="{5E96312C-91C9-8B39-A5A4-68C21291FA79}"/>
          </ac:picMkLst>
        </pc:picChg>
        <pc:picChg chg="mod">
          <ac:chgData name="Avgi Oikonomidou" userId="23f86606-914b-4b3a-a865-6745d7e2fdca" providerId="ADAL" clId="{6CC17977-91EE-464F-9C59-75502774C6E8}" dt="2024-01-25T09:11:48.320" v="22" actId="2711"/>
          <ac:picMkLst>
            <pc:docMk/>
            <pc:sldMk cId="2601627111" sldId="281"/>
            <ac:picMk id="17" creationId="{19D1DBC7-EAC9-E3EC-DA2C-766EE69B8A6B}"/>
          </ac:picMkLst>
        </pc:picChg>
      </pc:sldChg>
      <pc:sldChg chg="modSp">
        <pc:chgData name="Avgi Oikonomidou" userId="23f86606-914b-4b3a-a865-6745d7e2fdca" providerId="ADAL" clId="{6CC17977-91EE-464F-9C59-75502774C6E8}" dt="2024-01-25T09:12:36.622" v="31" actId="2711"/>
        <pc:sldMkLst>
          <pc:docMk/>
          <pc:sldMk cId="2281612098" sldId="282"/>
        </pc:sldMkLst>
        <pc:spChg chg="mod">
          <ac:chgData name="Avgi Oikonomidou" userId="23f86606-914b-4b3a-a865-6745d7e2fdca" providerId="ADAL" clId="{6CC17977-91EE-464F-9C59-75502774C6E8}" dt="2024-01-25T09:12:28.309" v="28" actId="2711"/>
          <ac:spMkLst>
            <pc:docMk/>
            <pc:sldMk cId="2281612098" sldId="282"/>
            <ac:spMk id="8" creationId="{88DCCDD3-D0A5-6B56-77E6-5AABD9CB390B}"/>
          </ac:spMkLst>
        </pc:spChg>
        <pc:spChg chg="mod">
          <ac:chgData name="Avgi Oikonomidou" userId="23f86606-914b-4b3a-a865-6745d7e2fdca" providerId="ADAL" clId="{6CC17977-91EE-464F-9C59-75502774C6E8}" dt="2024-01-25T09:12:28.309" v="28" actId="2711"/>
          <ac:spMkLst>
            <pc:docMk/>
            <pc:sldMk cId="2281612098" sldId="282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28.309" v="28" actId="2711"/>
          <ac:spMkLst>
            <pc:docMk/>
            <pc:sldMk cId="2281612098" sldId="282"/>
            <ac:spMk id="12" creationId="{9E1D8F77-F20D-F3F2-0C64-6DCA8A294E4E}"/>
          </ac:spMkLst>
        </pc:spChg>
        <pc:grpChg chg="mod">
          <ac:chgData name="Avgi Oikonomidou" userId="23f86606-914b-4b3a-a865-6745d7e2fdca" providerId="ADAL" clId="{6CC17977-91EE-464F-9C59-75502774C6E8}" dt="2024-01-25T09:12:28.309" v="28" actId="2711"/>
          <ac:grpSpMkLst>
            <pc:docMk/>
            <pc:sldMk cId="2281612098" sldId="282"/>
            <ac:grpSpMk id="20" creationId="{4011F194-83FA-3C3F-03EF-3749FD00F259}"/>
          </ac:grpSpMkLst>
        </pc:grpChg>
        <pc:graphicFrameChg chg="mod">
          <ac:chgData name="Avgi Oikonomidou" userId="23f86606-914b-4b3a-a865-6745d7e2fdca" providerId="ADAL" clId="{6CC17977-91EE-464F-9C59-75502774C6E8}" dt="2024-01-25T09:12:36.622" v="31" actId="2711"/>
          <ac:graphicFrameMkLst>
            <pc:docMk/>
            <pc:sldMk cId="2281612098" sldId="282"/>
            <ac:graphicFrameMk id="2" creationId="{8B717228-009F-4FAB-86F2-8EC606596EB4}"/>
          </ac:graphicFrameMkLst>
        </pc:graphicFrameChg>
        <pc:picChg chg="mod">
          <ac:chgData name="Avgi Oikonomidou" userId="23f86606-914b-4b3a-a865-6745d7e2fdca" providerId="ADAL" clId="{6CC17977-91EE-464F-9C59-75502774C6E8}" dt="2024-01-25T09:12:28.309" v="28" actId="2711"/>
          <ac:picMkLst>
            <pc:docMk/>
            <pc:sldMk cId="2281612098" sldId="282"/>
            <ac:picMk id="24" creationId="{F85AAC56-EE83-73C1-D177-443CA4C1F263}"/>
          </ac:picMkLst>
        </pc:picChg>
      </pc:sldChg>
      <pc:sldChg chg="delSp modSp mod">
        <pc:chgData name="Avgi Oikonomidou" userId="23f86606-914b-4b3a-a865-6745d7e2fdca" providerId="ADAL" clId="{6CC17977-91EE-464F-9C59-75502774C6E8}" dt="2024-01-26T08:32:34.866" v="273" actId="6549"/>
        <pc:sldMkLst>
          <pc:docMk/>
          <pc:sldMk cId="4054374483" sldId="293"/>
        </pc:sldMkLst>
        <pc:spChg chg="mod">
          <ac:chgData name="Avgi Oikonomidou" userId="23f86606-914b-4b3a-a865-6745d7e2fdca" providerId="ADAL" clId="{6CC17977-91EE-464F-9C59-75502774C6E8}" dt="2024-01-25T09:16:21.842" v="88" actId="2711"/>
          <ac:spMkLst>
            <pc:docMk/>
            <pc:sldMk cId="4054374483" sldId="293"/>
            <ac:spMk id="2" creationId="{6A95DBC0-A478-B701-AB33-0E9AD76D19C2}"/>
          </ac:spMkLst>
        </pc:spChg>
        <pc:spChg chg="mod">
          <ac:chgData name="Avgi Oikonomidou" userId="23f86606-914b-4b3a-a865-6745d7e2fdca" providerId="ADAL" clId="{6CC17977-91EE-464F-9C59-75502774C6E8}" dt="2024-01-25T09:16:21.842" v="88" actId="2711"/>
          <ac:spMkLst>
            <pc:docMk/>
            <pc:sldMk cId="4054374483" sldId="293"/>
            <ac:spMk id="4" creationId="{723FB3E1-E4B7-12BF-6B5E-CBB379E3F297}"/>
          </ac:spMkLst>
        </pc:spChg>
        <pc:spChg chg="del mod">
          <ac:chgData name="Avgi Oikonomidou" userId="23f86606-914b-4b3a-a865-6745d7e2fdca" providerId="ADAL" clId="{6CC17977-91EE-464F-9C59-75502774C6E8}" dt="2024-01-25T09:23:16.288" v="160" actId="478"/>
          <ac:spMkLst>
            <pc:docMk/>
            <pc:sldMk cId="4054374483" sldId="293"/>
            <ac:spMk id="5" creationId="{0D3C9F25-9FCA-0D64-CB70-6995275BB64D}"/>
          </ac:spMkLst>
        </pc:spChg>
        <pc:spChg chg="mod">
          <ac:chgData name="Avgi Oikonomidou" userId="23f86606-914b-4b3a-a865-6745d7e2fdca" providerId="ADAL" clId="{6CC17977-91EE-464F-9C59-75502774C6E8}" dt="2024-01-26T08:32:34.866" v="273" actId="6549"/>
          <ac:spMkLst>
            <pc:docMk/>
            <pc:sldMk cId="4054374483" sldId="293"/>
            <ac:spMk id="7" creationId="{C882DA34-9283-3FB8-4BEC-7779D69DF385}"/>
          </ac:spMkLst>
        </pc:spChg>
        <pc:spChg chg="mod">
          <ac:chgData name="Avgi Oikonomidou" userId="23f86606-914b-4b3a-a865-6745d7e2fdca" providerId="ADAL" clId="{6CC17977-91EE-464F-9C59-75502774C6E8}" dt="2024-01-25T09:16:21.842" v="88" actId="2711"/>
          <ac:spMkLst>
            <pc:docMk/>
            <pc:sldMk cId="4054374483" sldId="293"/>
            <ac:spMk id="9" creationId="{6D318540-836D-1148-E090-8F8D037CF693}"/>
          </ac:spMkLst>
        </pc:spChg>
        <pc:spChg chg="mod">
          <ac:chgData name="Avgi Oikonomidou" userId="23f86606-914b-4b3a-a865-6745d7e2fdca" providerId="ADAL" clId="{6CC17977-91EE-464F-9C59-75502774C6E8}" dt="2024-01-25T09:16:21.842" v="88" actId="2711"/>
          <ac:spMkLst>
            <pc:docMk/>
            <pc:sldMk cId="4054374483" sldId="293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6:21.842" v="88" actId="2711"/>
          <ac:spMkLst>
            <pc:docMk/>
            <pc:sldMk cId="4054374483" sldId="293"/>
            <ac:spMk id="12" creationId="{00000000-0000-0000-0000-000000000000}"/>
          </ac:spMkLst>
        </pc:spChg>
        <pc:graphicFrameChg chg="mod">
          <ac:chgData name="Avgi Oikonomidou" userId="23f86606-914b-4b3a-a865-6745d7e2fdca" providerId="ADAL" clId="{6CC17977-91EE-464F-9C59-75502774C6E8}" dt="2024-01-25T09:16:26.940" v="90" actId="2711"/>
          <ac:graphicFrameMkLst>
            <pc:docMk/>
            <pc:sldMk cId="4054374483" sldId="293"/>
            <ac:graphicFrameMk id="6" creationId="{D5DD8D35-1B50-42D3-85DC-D7EFDF07468D}"/>
          </ac:graphicFrameMkLst>
        </pc:graphicFrameChg>
        <pc:picChg chg="mod">
          <ac:chgData name="Avgi Oikonomidou" userId="23f86606-914b-4b3a-a865-6745d7e2fdca" providerId="ADAL" clId="{6CC17977-91EE-464F-9C59-75502774C6E8}" dt="2024-01-25T09:16:21.842" v="88" actId="2711"/>
          <ac:picMkLst>
            <pc:docMk/>
            <pc:sldMk cId="4054374483" sldId="293"/>
            <ac:picMk id="3" creationId="{672691B1-88CD-9471-2F42-35913C7059EA}"/>
          </ac:picMkLst>
        </pc:picChg>
        <pc:picChg chg="mod">
          <ac:chgData name="Avgi Oikonomidou" userId="23f86606-914b-4b3a-a865-6745d7e2fdca" providerId="ADAL" clId="{6CC17977-91EE-464F-9C59-75502774C6E8}" dt="2024-01-25T09:16:21.842" v="88" actId="2711"/>
          <ac:picMkLst>
            <pc:docMk/>
            <pc:sldMk cId="4054374483" sldId="293"/>
            <ac:picMk id="11" creationId="{E693CB53-4160-7346-016C-DEB4FA5F9FD2}"/>
          </ac:picMkLst>
        </pc:picChg>
      </pc:sldChg>
      <pc:sldChg chg="modSp mod">
        <pc:chgData name="Avgi Oikonomidou" userId="23f86606-914b-4b3a-a865-6745d7e2fdca" providerId="ADAL" clId="{6CC17977-91EE-464F-9C59-75502774C6E8}" dt="2024-01-25T09:16:16.705" v="87" actId="2711"/>
        <pc:sldMkLst>
          <pc:docMk/>
          <pc:sldMk cId="611682521" sldId="297"/>
        </pc:sldMkLst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2" creationId="{255AB3AC-4AF6-59B7-F4FB-FFE0B01254BC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3" creationId="{297D5A15-BFA2-829D-3AE3-CDE9F9653140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8" creationId="{44628020-43E3-CBA3-3CEA-907AEE3CB204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4" creationId="{462A7BF5-90EC-9A8C-1D6E-E5AE4C5D844B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5" creationId="{A3D44517-4691-574C-D7B6-3F5611EFCAA1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6" creationId="{AAAF1432-E802-3D2E-91AF-B586477B68D1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7" creationId="{53F7E00D-F96A-9827-582F-384FF1753F06}"/>
          </ac:spMkLst>
        </pc:spChg>
        <pc:spChg chg="mod">
          <ac:chgData name="Avgi Oikonomidou" userId="23f86606-914b-4b3a-a865-6745d7e2fdca" providerId="ADAL" clId="{6CC17977-91EE-464F-9C59-75502774C6E8}" dt="2024-01-25T09:16:16.705" v="87" actId="2711"/>
          <ac:spMkLst>
            <pc:docMk/>
            <pc:sldMk cId="611682521" sldId="297"/>
            <ac:spMk id="18" creationId="{C1FA3865-35E2-D75D-9C1B-EC235A83F58C}"/>
          </ac:spMkLst>
        </pc:spChg>
      </pc:sldChg>
      <pc:sldChg chg="modSp">
        <pc:chgData name="Avgi Oikonomidou" userId="23f86606-914b-4b3a-a865-6745d7e2fdca" providerId="ADAL" clId="{6CC17977-91EE-464F-9C59-75502774C6E8}" dt="2024-01-25T09:16:11.678" v="86" actId="2711"/>
        <pc:sldMkLst>
          <pc:docMk/>
          <pc:sldMk cId="2652315917" sldId="298"/>
        </pc:sldMkLst>
        <pc:spChg chg="mod">
          <ac:chgData name="Avgi Oikonomidou" userId="23f86606-914b-4b3a-a865-6745d7e2fdca" providerId="ADAL" clId="{6CC17977-91EE-464F-9C59-75502774C6E8}" dt="2024-01-25T09:16:05.118" v="81" actId="2711"/>
          <ac:spMkLst>
            <pc:docMk/>
            <pc:sldMk cId="2652315917" sldId="298"/>
            <ac:spMk id="4" creationId="{5142BE9C-73FB-2DBA-C7F1-3C55FED20A21}"/>
          </ac:spMkLst>
        </pc:spChg>
        <pc:spChg chg="mod">
          <ac:chgData name="Avgi Oikonomidou" userId="23f86606-914b-4b3a-a865-6745d7e2fdca" providerId="ADAL" clId="{6CC17977-91EE-464F-9C59-75502774C6E8}" dt="2024-01-25T09:16:05.118" v="81" actId="2711"/>
          <ac:spMkLst>
            <pc:docMk/>
            <pc:sldMk cId="2652315917" sldId="298"/>
            <ac:spMk id="6" creationId="{62C0D82E-3C32-6BAF-FC5D-B16ED79A2D99}"/>
          </ac:spMkLst>
        </pc:spChg>
        <pc:spChg chg="mod">
          <ac:chgData name="Avgi Oikonomidou" userId="23f86606-914b-4b3a-a865-6745d7e2fdca" providerId="ADAL" clId="{6CC17977-91EE-464F-9C59-75502774C6E8}" dt="2024-01-25T09:16:05.118" v="81" actId="2711"/>
          <ac:spMkLst>
            <pc:docMk/>
            <pc:sldMk cId="2652315917" sldId="298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6:05.118" v="81" actId="2711"/>
          <ac:spMkLst>
            <pc:docMk/>
            <pc:sldMk cId="2652315917" sldId="298"/>
            <ac:spMk id="26" creationId="{2617A473-135F-6448-E7B5-B45CED2784D7}"/>
          </ac:spMkLst>
        </pc:spChg>
        <pc:graphicFrameChg chg="mod">
          <ac:chgData name="Avgi Oikonomidou" userId="23f86606-914b-4b3a-a865-6745d7e2fdca" providerId="ADAL" clId="{6CC17977-91EE-464F-9C59-75502774C6E8}" dt="2024-01-25T09:16:11.678" v="86" actId="2711"/>
          <ac:graphicFrameMkLst>
            <pc:docMk/>
            <pc:sldMk cId="2652315917" sldId="298"/>
            <ac:graphicFrameMk id="11" creationId="{11ABD664-5114-45E7-89A9-55D826FF60C3}"/>
          </ac:graphicFrameMkLst>
        </pc:graphicFrameChg>
        <pc:picChg chg="mod">
          <ac:chgData name="Avgi Oikonomidou" userId="23f86606-914b-4b3a-a865-6745d7e2fdca" providerId="ADAL" clId="{6CC17977-91EE-464F-9C59-75502774C6E8}" dt="2024-01-25T09:16:05.118" v="81" actId="2711"/>
          <ac:picMkLst>
            <pc:docMk/>
            <pc:sldMk cId="2652315917" sldId="298"/>
            <ac:picMk id="13" creationId="{154C77FF-7222-6114-E0FC-355514E3C904}"/>
          </ac:picMkLst>
        </pc:picChg>
      </pc:sldChg>
      <pc:sldChg chg="modSp mod">
        <pc:chgData name="Avgi Oikonomidou" userId="23f86606-914b-4b3a-a865-6745d7e2fdca" providerId="ADAL" clId="{6CC17977-91EE-464F-9C59-75502774C6E8}" dt="2024-01-25T10:02:14.815" v="229" actId="1035"/>
        <pc:sldMkLst>
          <pc:docMk/>
          <pc:sldMk cId="2802676802" sldId="306"/>
        </pc:sldMkLst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2" creationId="{9641399C-CBB0-F1E8-0184-4CC6C331082F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" creationId="{3A4EDDDD-A1ED-8BA3-6501-DA5BF81669FD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5" creationId="{D0AEB618-4727-9927-51D0-F5FDEB04343F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10" creationId="{D71E9C26-01F5-A845-067E-94BF15F015F4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29" creationId="{6990412E-A016-3757-E3ED-9E6053BE6BED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0" creationId="{6369BE37-9846-33DC-23B4-399D6440D5C8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1" creationId="{B11285F3-C9BC-5FAC-A561-5F5843F56155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2" creationId="{63B74896-60E8-DFCD-A223-160609EFDD29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4" creationId="{333CC2AA-9D4B-04F7-BA8D-AB1FB8566B68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5" creationId="{8E897C62-B016-5237-6B9D-F5F287E88B57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6" creationId="{BD5E9096-D72C-25C5-CB6D-97F6779EB927}"/>
          </ac:spMkLst>
        </pc:spChg>
        <pc:spChg chg="mod">
          <ac:chgData name="Avgi Oikonomidou" userId="23f86606-914b-4b3a-a865-6745d7e2fdca" providerId="ADAL" clId="{6CC17977-91EE-464F-9C59-75502774C6E8}" dt="2024-01-25T09:09:10.545" v="5" actId="2711"/>
          <ac:spMkLst>
            <pc:docMk/>
            <pc:sldMk cId="2802676802" sldId="306"/>
            <ac:spMk id="37" creationId="{9EE69BA7-668F-F9E0-65C8-B9390518A5BC}"/>
          </ac:spMkLst>
        </pc:spChg>
        <pc:spChg chg="mod">
          <ac:chgData name="Avgi Oikonomidou" userId="23f86606-914b-4b3a-a865-6745d7e2fdca" providerId="ADAL" clId="{6CC17977-91EE-464F-9C59-75502774C6E8}" dt="2024-01-25T10:02:14.815" v="229" actId="1035"/>
          <ac:spMkLst>
            <pc:docMk/>
            <pc:sldMk cId="2802676802" sldId="306"/>
            <ac:spMk id="38" creationId="{7A5FC219-AB54-5091-2374-B35CA462C108}"/>
          </ac:spMkLst>
        </pc:spChg>
      </pc:sldChg>
      <pc:sldChg chg="modSp mod">
        <pc:chgData name="Avgi Oikonomidou" userId="23f86606-914b-4b3a-a865-6745d7e2fdca" providerId="ADAL" clId="{6CC17977-91EE-464F-9C59-75502774C6E8}" dt="2024-01-26T08:29:40.053" v="272" actId="113"/>
        <pc:sldMkLst>
          <pc:docMk/>
          <pc:sldMk cId="316662848" sldId="315"/>
        </pc:sldMkLst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2" creationId="{35D23323-9C34-695E-AC5D-42629415AEAA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5" creationId="{0A40CB3D-94F6-9588-5534-549940153C89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9" creationId="{159D700D-070F-5D32-A446-E5A2351B7368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0" creationId="{DAEE8723-01EA-C31E-1217-6EC221B7F1D9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1" creationId="{4E9A4348-E4EB-640C-C847-67C9E685A384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2" creationId="{073B6D70-36FA-DDB2-C353-8966417A4B1D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4" creationId="{26BBB891-9FDD-6D2B-5742-E8D704C1CF79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6" creationId="{3B58BF6C-2DCD-EC87-08C5-59DBBE822B9A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7" creationId="{011AD127-7975-1E9B-E6EC-39091D9859A7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19" creationId="{9BAAEAB9-ABB1-CA21-D8AE-F27C59B74055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20" creationId="{D23D7DEB-0B56-29B9-E380-36A9CCEB8C58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25" creationId="{0889361B-A916-35E3-BF4E-1D961291820C}"/>
          </ac:spMkLst>
        </pc:spChg>
        <pc:spChg chg="mod">
          <ac:chgData name="Avgi Oikonomidou" userId="23f86606-914b-4b3a-a865-6745d7e2fdca" providerId="ADAL" clId="{6CC17977-91EE-464F-9C59-75502774C6E8}" dt="2024-01-25T09:15:45.474" v="75" actId="2711"/>
          <ac:spMkLst>
            <pc:docMk/>
            <pc:sldMk cId="316662848" sldId="315"/>
            <ac:spMk id="26" creationId="{8A2DADCF-8CE2-3489-7C55-220A12D120BD}"/>
          </ac:spMkLst>
        </pc:spChg>
        <pc:spChg chg="mod">
          <ac:chgData name="Avgi Oikonomidou" userId="23f86606-914b-4b3a-a865-6745d7e2fdca" providerId="ADAL" clId="{6CC17977-91EE-464F-9C59-75502774C6E8}" dt="2024-01-26T08:29:40.053" v="272" actId="113"/>
          <ac:spMkLst>
            <pc:docMk/>
            <pc:sldMk cId="316662848" sldId="315"/>
            <ac:spMk id="27" creationId="{6B791300-F742-3CBA-5B78-1A5E072C41B7}"/>
          </ac:spMkLst>
        </pc:spChg>
      </pc:sldChg>
      <pc:sldChg chg="modSp mod">
        <pc:chgData name="Avgi Oikonomidou" userId="23f86606-914b-4b3a-a865-6745d7e2fdca" providerId="ADAL" clId="{6CC17977-91EE-464F-9C59-75502774C6E8}" dt="2024-01-26T08:34:28.266" v="315"/>
        <pc:sldMkLst>
          <pc:docMk/>
          <pc:sldMk cId="3535710660" sldId="316"/>
        </pc:sldMkLst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2" creationId="{7421AF27-E361-2F4E-8D83-455DA630F3CB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3" creationId="{D1C857BB-13C5-9609-2125-841BA9A6A344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4" creationId="{9924F559-F4F2-A5D3-2B59-D6A9C26F627D}"/>
          </ac:spMkLst>
        </pc:spChg>
        <pc:spChg chg="mod">
          <ac:chgData name="Avgi Oikonomidou" userId="23f86606-914b-4b3a-a865-6745d7e2fdca" providerId="ADAL" clId="{6CC17977-91EE-464F-9C59-75502774C6E8}" dt="2024-01-26T08:33:16.111" v="277" actId="14100"/>
          <ac:spMkLst>
            <pc:docMk/>
            <pc:sldMk cId="3535710660" sldId="316"/>
            <ac:spMk id="5" creationId="{DAB5367C-C3E2-AE3D-A95E-128674E5E9A1}"/>
          </ac:spMkLst>
        </pc:spChg>
        <pc:spChg chg="mod">
          <ac:chgData name="Avgi Oikonomidou" userId="23f86606-914b-4b3a-a865-6745d7e2fdca" providerId="ADAL" clId="{6CC17977-91EE-464F-9C59-75502774C6E8}" dt="2024-01-26T08:33:36.409" v="311" actId="113"/>
          <ac:spMkLst>
            <pc:docMk/>
            <pc:sldMk cId="3535710660" sldId="316"/>
            <ac:spMk id="6" creationId="{1E83CBA9-06BA-BD92-ABDB-6A4F0E3F47F7}"/>
          </ac:spMkLst>
        </pc:spChg>
        <pc:spChg chg="mod">
          <ac:chgData name="Avgi Oikonomidou" userId="23f86606-914b-4b3a-a865-6745d7e2fdca" providerId="ADAL" clId="{6CC17977-91EE-464F-9C59-75502774C6E8}" dt="2024-01-26T08:34:28.266" v="315"/>
          <ac:spMkLst>
            <pc:docMk/>
            <pc:sldMk cId="3535710660" sldId="316"/>
            <ac:spMk id="8" creationId="{1E891746-0910-3D54-2B8D-F880E22D415E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1" creationId="{0863391C-7C8F-DECC-D16F-4571AEF42BB8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3" creationId="{E6CC0BDC-3E6A-6940-BD27-CFDDE5E6FDF1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5" creationId="{9E647F71-E3BB-89E0-1B12-7B15F3562665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6" creationId="{E31993B7-AFDB-CEC0-6486-FD9BBAEF723F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7" creationId="{7D4311A9-9ABF-5F4E-3A91-FD975AF28605}"/>
          </ac:spMkLst>
        </pc:spChg>
        <pc:spChg chg="mod">
          <ac:chgData name="Avgi Oikonomidou" userId="23f86606-914b-4b3a-a865-6745d7e2fdca" providerId="ADAL" clId="{6CC17977-91EE-464F-9C59-75502774C6E8}" dt="2024-01-25T09:16:42.039" v="94" actId="2711"/>
          <ac:spMkLst>
            <pc:docMk/>
            <pc:sldMk cId="3535710660" sldId="316"/>
            <ac:spMk id="18" creationId="{19C5F9E1-7CEC-B450-6FB5-0FBFAC8EDCF4}"/>
          </ac:spMkLst>
        </pc:spChg>
      </pc:sldChg>
      <pc:sldChg chg="modSp mod">
        <pc:chgData name="Avgi Oikonomidou" userId="23f86606-914b-4b3a-a865-6745d7e2fdca" providerId="ADAL" clId="{6CC17977-91EE-464F-9C59-75502774C6E8}" dt="2024-01-26T08:23:12.682" v="252" actId="20577"/>
        <pc:sldMkLst>
          <pc:docMk/>
          <pc:sldMk cId="3578612491" sldId="323"/>
        </pc:sldMkLst>
        <pc:spChg chg="mod">
          <ac:chgData name="Avgi Oikonomidou" userId="23f86606-914b-4b3a-a865-6745d7e2fdca" providerId="ADAL" clId="{6CC17977-91EE-464F-9C59-75502774C6E8}" dt="2024-01-26T08:23:12.682" v="252" actId="20577"/>
          <ac:spMkLst>
            <pc:docMk/>
            <pc:sldMk cId="3578612491" sldId="323"/>
            <ac:spMk id="2" creationId="{0D206418-4011-6DDC-0D40-629CC17BF9AC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3" creationId="{71921D90-AE37-EA1D-251F-3C05AAF936A4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4" creationId="{02C6D45F-2C4A-D5EA-438E-3E958D5353C0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7" creationId="{ED723B65-5052-DC57-103B-6DD36B1702EF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8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10" creationId="{3E96252E-F9B4-44C6-838E-40D9A25B4DFB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12" creationId="{FC872259-1D52-2F82-8066-C642F000A8D2}"/>
          </ac:spMkLst>
        </pc:spChg>
        <pc:spChg chg="mod">
          <ac:chgData name="Avgi Oikonomidou" userId="23f86606-914b-4b3a-a865-6745d7e2fdca" providerId="ADAL" clId="{6CC17977-91EE-464F-9C59-75502774C6E8}" dt="2024-01-25T09:09:42.759" v="7" actId="2711"/>
          <ac:spMkLst>
            <pc:docMk/>
            <pc:sldMk cId="3578612491" sldId="323"/>
            <ac:spMk id="14" creationId="{BFAE247C-1EE5-0FAF-210D-5CAF1F83C4CF}"/>
          </ac:spMkLst>
        </pc:spChg>
      </pc:sldChg>
      <pc:sldChg chg="modSp mod">
        <pc:chgData name="Avgi Oikonomidou" userId="23f86606-914b-4b3a-a865-6745d7e2fdca" providerId="ADAL" clId="{6CC17977-91EE-464F-9C59-75502774C6E8}" dt="2024-01-26T08:24:22.889" v="259" actId="20577"/>
        <pc:sldMkLst>
          <pc:docMk/>
          <pc:sldMk cId="932261835" sldId="326"/>
        </pc:sldMkLst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2" creationId="{47DF3E23-E25B-5DE3-91A8-61F30870504D}"/>
          </ac:spMkLst>
        </pc:spChg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4" creationId="{63A44DDE-F821-97A8-3336-41C4A15DEB15}"/>
          </ac:spMkLst>
        </pc:spChg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7" creationId="{52FF3417-7416-6861-EB3A-50AE19854181}"/>
          </ac:spMkLst>
        </pc:spChg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8" creationId="{FA5DC6F8-D00E-E995-8F8D-3C89239F7099}"/>
          </ac:spMkLst>
        </pc:spChg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9" creationId="{761F7CC4-50E7-B173-E0DA-A56B0A861A43}"/>
          </ac:spMkLst>
        </pc:spChg>
        <pc:spChg chg="mod">
          <ac:chgData name="Avgi Oikonomidou" userId="23f86606-914b-4b3a-a865-6745d7e2fdca" providerId="ADAL" clId="{6CC17977-91EE-464F-9C59-75502774C6E8}" dt="2024-01-26T08:24:22.889" v="259" actId="20577"/>
          <ac:spMkLst>
            <pc:docMk/>
            <pc:sldMk cId="932261835" sldId="326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09:50.398" v="8" actId="2711"/>
          <ac:spMkLst>
            <pc:docMk/>
            <pc:sldMk cId="932261835" sldId="326"/>
            <ac:spMk id="12" creationId="{FC7C2499-BA43-FE91-6A37-0B46A67D5D71}"/>
          </ac:spMkLst>
        </pc:spChg>
      </pc:sldChg>
      <pc:sldChg chg="modSp">
        <pc:chgData name="Avgi Oikonomidou" userId="23f86606-914b-4b3a-a865-6745d7e2fdca" providerId="ADAL" clId="{6CC17977-91EE-464F-9C59-75502774C6E8}" dt="2024-01-25T14:16:35.610" v="251" actId="2711"/>
        <pc:sldMkLst>
          <pc:docMk/>
          <pc:sldMk cId="3170093900" sldId="328"/>
        </pc:sldMkLst>
        <pc:spChg chg="mod">
          <ac:chgData name="Avgi Oikonomidou" userId="23f86606-914b-4b3a-a865-6745d7e2fdca" providerId="ADAL" clId="{6CC17977-91EE-464F-9C59-75502774C6E8}" dt="2024-01-25T09:10:14.637" v="11" actId="2711"/>
          <ac:spMkLst>
            <pc:docMk/>
            <pc:sldMk cId="3170093900" sldId="328"/>
            <ac:spMk id="2" creationId="{536E17D8-3855-7419-6EB8-D0F098112305}"/>
          </ac:spMkLst>
        </pc:spChg>
        <pc:spChg chg="mod">
          <ac:chgData name="Avgi Oikonomidou" userId="23f86606-914b-4b3a-a865-6745d7e2fdca" providerId="ADAL" clId="{6CC17977-91EE-464F-9C59-75502774C6E8}" dt="2024-01-25T09:10:14.637" v="11" actId="2711"/>
          <ac:spMkLst>
            <pc:docMk/>
            <pc:sldMk cId="3170093900" sldId="328"/>
            <ac:spMk id="4" creationId="{BC73CA70-E8EA-BF4F-0FB2-E5F4F9CD5287}"/>
          </ac:spMkLst>
        </pc:spChg>
        <pc:spChg chg="mod">
          <ac:chgData name="Avgi Oikonomidou" userId="23f86606-914b-4b3a-a865-6745d7e2fdca" providerId="ADAL" clId="{6CC17977-91EE-464F-9C59-75502774C6E8}" dt="2024-01-25T09:10:14.637" v="11" actId="2711"/>
          <ac:spMkLst>
            <pc:docMk/>
            <pc:sldMk cId="3170093900" sldId="328"/>
            <ac:spMk id="6" creationId="{F1D7BDD3-76E6-E098-5725-53DB1D200D2D}"/>
          </ac:spMkLst>
        </pc:spChg>
        <pc:spChg chg="mod">
          <ac:chgData name="Avgi Oikonomidou" userId="23f86606-914b-4b3a-a865-6745d7e2fdca" providerId="ADAL" clId="{6CC17977-91EE-464F-9C59-75502774C6E8}" dt="2024-01-25T09:10:14.637" v="11" actId="2711"/>
          <ac:spMkLst>
            <pc:docMk/>
            <pc:sldMk cId="3170093900" sldId="328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0:14.637" v="11" actId="2711"/>
          <ac:spMkLst>
            <pc:docMk/>
            <pc:sldMk cId="3170093900" sldId="328"/>
            <ac:spMk id="19" creationId="{F7ADE366-4184-DC9F-A17F-8D088D57E6DE}"/>
          </ac:spMkLst>
        </pc:spChg>
        <pc:graphicFrameChg chg="mod">
          <ac:chgData name="Avgi Oikonomidou" userId="23f86606-914b-4b3a-a865-6745d7e2fdca" providerId="ADAL" clId="{6CC17977-91EE-464F-9C59-75502774C6E8}" dt="2024-01-25T14:16:35.610" v="251" actId="2711"/>
          <ac:graphicFrameMkLst>
            <pc:docMk/>
            <pc:sldMk cId="3170093900" sldId="328"/>
            <ac:graphicFrameMk id="9" creationId="{6FF66E98-6DF0-AEC2-9430-9A480017CD69}"/>
          </ac:graphicFrameMkLst>
        </pc:graphicFrameChg>
        <pc:picChg chg="mod">
          <ac:chgData name="Avgi Oikonomidou" userId="23f86606-914b-4b3a-a865-6745d7e2fdca" providerId="ADAL" clId="{6CC17977-91EE-464F-9C59-75502774C6E8}" dt="2024-01-25T09:10:14.637" v="11" actId="2711"/>
          <ac:picMkLst>
            <pc:docMk/>
            <pc:sldMk cId="3170093900" sldId="328"/>
            <ac:picMk id="5" creationId="{4111E6D7-E64D-5874-DB0C-30F74734EDCD}"/>
          </ac:picMkLst>
        </pc:picChg>
        <pc:picChg chg="mod">
          <ac:chgData name="Avgi Oikonomidou" userId="23f86606-914b-4b3a-a865-6745d7e2fdca" providerId="ADAL" clId="{6CC17977-91EE-464F-9C59-75502774C6E8}" dt="2024-01-25T09:10:14.637" v="11" actId="2711"/>
          <ac:picMkLst>
            <pc:docMk/>
            <pc:sldMk cId="3170093900" sldId="328"/>
            <ac:picMk id="10" creationId="{9A951EDE-1D3A-325A-97F5-96A36FB4CFA8}"/>
          </ac:picMkLst>
        </pc:picChg>
        <pc:picChg chg="mod">
          <ac:chgData name="Avgi Oikonomidou" userId="23f86606-914b-4b3a-a865-6745d7e2fdca" providerId="ADAL" clId="{6CC17977-91EE-464F-9C59-75502774C6E8}" dt="2024-01-25T09:10:14.637" v="11" actId="2711"/>
          <ac:picMkLst>
            <pc:docMk/>
            <pc:sldMk cId="3170093900" sldId="328"/>
            <ac:picMk id="18" creationId="{47ECA004-2F74-7189-D557-CDB84499FFB0}"/>
          </ac:picMkLst>
        </pc:picChg>
        <pc:picChg chg="mod">
          <ac:chgData name="Avgi Oikonomidou" userId="23f86606-914b-4b3a-a865-6745d7e2fdca" providerId="ADAL" clId="{6CC17977-91EE-464F-9C59-75502774C6E8}" dt="2024-01-25T09:10:14.637" v="11" actId="2711"/>
          <ac:picMkLst>
            <pc:docMk/>
            <pc:sldMk cId="3170093900" sldId="328"/>
            <ac:picMk id="26" creationId="{E343187B-CA00-4CC7-A118-61A788FFECF6}"/>
          </ac:picMkLst>
        </pc:picChg>
        <pc:picChg chg="mod">
          <ac:chgData name="Avgi Oikonomidou" userId="23f86606-914b-4b3a-a865-6745d7e2fdca" providerId="ADAL" clId="{6CC17977-91EE-464F-9C59-75502774C6E8}" dt="2024-01-25T09:10:14.637" v="11" actId="2711"/>
          <ac:picMkLst>
            <pc:docMk/>
            <pc:sldMk cId="3170093900" sldId="328"/>
            <ac:picMk id="28" creationId="{7F93999F-7EC6-4CD6-D63D-B2BEEDB7A571}"/>
          </ac:picMkLst>
        </pc:picChg>
      </pc:sldChg>
      <pc:sldChg chg="modSp mod">
        <pc:chgData name="Avgi Oikonomidou" userId="23f86606-914b-4b3a-a865-6745d7e2fdca" providerId="ADAL" clId="{6CC17977-91EE-464F-9C59-75502774C6E8}" dt="2024-01-25T09:12:44.677" v="32" actId="2711"/>
        <pc:sldMkLst>
          <pc:docMk/>
          <pc:sldMk cId="712208455" sldId="329"/>
        </pc:sldMkLst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2" creationId="{80A9111D-75BD-47F3-0B32-5B813243E617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4" creationId="{4E0193ED-B107-9F5E-A4C7-64D47AA607DB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8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11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12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14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17" creationId="{151A3E8F-5CD6-50FC-E394-D1D1FDA5E273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20" creationId="{D3BC2ED8-E326-1135-E1FB-31E292177838}"/>
          </ac:spMkLst>
        </pc:spChg>
        <pc:spChg chg="mod">
          <ac:chgData name="Avgi Oikonomidou" userId="23f86606-914b-4b3a-a865-6745d7e2fdca" providerId="ADAL" clId="{6CC17977-91EE-464F-9C59-75502774C6E8}" dt="2024-01-25T09:12:44.677" v="32" actId="2711"/>
          <ac:spMkLst>
            <pc:docMk/>
            <pc:sldMk cId="712208455" sldId="329"/>
            <ac:spMk id="21" creationId="{93832E01-6E6E-69CB-03FA-2D86244DBCA6}"/>
          </ac:spMkLst>
        </pc:spChg>
      </pc:sldChg>
      <pc:sldChg chg="modSp mod">
        <pc:chgData name="Avgi Oikonomidou" userId="23f86606-914b-4b3a-a865-6745d7e2fdca" providerId="ADAL" clId="{6CC17977-91EE-464F-9C59-75502774C6E8}" dt="2024-01-25T09:09:59.527" v="9" actId="2711"/>
        <pc:sldMkLst>
          <pc:docMk/>
          <pc:sldMk cId="3251008877" sldId="330"/>
        </pc:sldMkLst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2" creationId="{C225A3FB-1064-7BDF-8F19-8D31F721CD0C}"/>
          </ac:spMkLst>
        </pc:spChg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4" creationId="{5FF1B1FD-2517-C7B8-68BE-8C8928019ABA}"/>
          </ac:spMkLst>
        </pc:spChg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6" creationId="{AE9B9892-6EF8-4065-08AA-DB1FB0906ECE}"/>
          </ac:spMkLst>
        </pc:spChg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8" creationId="{3C8960DE-2765-5EAB-EED7-CF6D1810C736}"/>
          </ac:spMkLst>
        </pc:spChg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09:59.527" v="9" actId="2711"/>
          <ac:spMkLst>
            <pc:docMk/>
            <pc:sldMk cId="3251008877" sldId="330"/>
            <ac:spMk id="10" creationId="{00000000-0000-0000-0000-000000000000}"/>
          </ac:spMkLst>
        </pc:spChg>
      </pc:sldChg>
      <pc:sldChg chg="modSp mod">
        <pc:chgData name="Avgi Oikonomidou" userId="23f86606-914b-4b3a-a865-6745d7e2fdca" providerId="ADAL" clId="{6CC17977-91EE-464F-9C59-75502774C6E8}" dt="2024-01-25T09:14:11.485" v="53" actId="2711"/>
        <pc:sldMkLst>
          <pc:docMk/>
          <pc:sldMk cId="1378534644" sldId="334"/>
        </pc:sldMkLst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2" creationId="{C225A3FB-1064-7BDF-8F19-8D31F721CD0C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4" creationId="{5FF1B1FD-2517-C7B8-68BE-8C8928019ABA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7" creationId="{846B5C97-5FF7-132D-2C8F-C7B30F7F547C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8" creationId="{C9812125-0B68-CE4E-949E-8C8A9FD1BDC5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4:11.485" v="53" actId="2711"/>
          <ac:spMkLst>
            <pc:docMk/>
            <pc:sldMk cId="1378534644" sldId="334"/>
            <ac:spMk id="14" creationId="{6A47CEFD-7710-6C0D-A0EA-77ADA9A40A45}"/>
          </ac:spMkLst>
        </pc:spChg>
      </pc:sldChg>
      <pc:sldChg chg="modSp mod">
        <pc:chgData name="Avgi Oikonomidou" userId="23f86606-914b-4b3a-a865-6745d7e2fdca" providerId="ADAL" clId="{6CC17977-91EE-464F-9C59-75502774C6E8}" dt="2024-01-25T09:15:39.543" v="74" actId="2711"/>
        <pc:sldMkLst>
          <pc:docMk/>
          <pc:sldMk cId="2524887044" sldId="341"/>
        </pc:sldMkLst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2" creationId="{C225A3FB-1064-7BDF-8F19-8D31F721CD0C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4" creationId="{5FF1B1FD-2517-C7B8-68BE-8C8928019ABA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6" creationId="{DE581E2B-C83A-5573-8B81-5356DC8EFCD2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7" creationId="{6FC8B0E8-E733-5331-4C64-EA2BA5863A4D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5:39.543" v="74" actId="2711"/>
          <ac:spMkLst>
            <pc:docMk/>
            <pc:sldMk cId="2524887044" sldId="341"/>
            <ac:spMk id="15" creationId="{47FF7813-2F14-14B8-9C6C-09A594208CF4}"/>
          </ac:spMkLst>
        </pc:spChg>
      </pc:sldChg>
      <pc:sldChg chg="modSp mod">
        <pc:chgData name="Avgi Oikonomidou" userId="23f86606-914b-4b3a-a865-6745d7e2fdca" providerId="ADAL" clId="{6CC17977-91EE-464F-9C59-75502774C6E8}" dt="2024-01-26T09:01:45.633" v="317" actId="2711"/>
        <pc:sldMkLst>
          <pc:docMk/>
          <pc:sldMk cId="3015622024" sldId="357"/>
        </pc:sldMkLst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2" creationId="{D750F25B-A99A-E77A-ED7F-2F9E1E238471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3" creationId="{328C54AA-8440-F6D1-6791-B5B3CC5D847C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7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9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11" creationId="{F2FA6DF1-6AF7-2707-8F34-382E23AFF856}"/>
          </ac:spMkLst>
        </pc:spChg>
        <pc:spChg chg="mod">
          <ac:chgData name="Avgi Oikonomidou" userId="23f86606-914b-4b3a-a865-6745d7e2fdca" providerId="ADAL" clId="{6CC17977-91EE-464F-9C59-75502774C6E8}" dt="2024-01-26T09:01:45.633" v="317" actId="2711"/>
          <ac:spMkLst>
            <pc:docMk/>
            <pc:sldMk cId="3015622024" sldId="357"/>
            <ac:spMk id="12" creationId="{00000000-0000-0000-0000-000000000000}"/>
          </ac:spMkLst>
        </pc:spChg>
      </pc:sldChg>
      <pc:sldChg chg="addSp delSp modSp mod">
        <pc:chgData name="Avgi Oikonomidou" userId="23f86606-914b-4b3a-a865-6745d7e2fdca" providerId="ADAL" clId="{6CC17977-91EE-464F-9C59-75502774C6E8}" dt="2024-01-26T08:32:44.050" v="274" actId="20577"/>
        <pc:sldMkLst>
          <pc:docMk/>
          <pc:sldMk cId="1852126979" sldId="358"/>
        </pc:sldMkLst>
        <pc:spChg chg="mod">
          <ac:chgData name="Avgi Oikonomidou" userId="23f86606-914b-4b3a-a865-6745d7e2fdca" providerId="ADAL" clId="{6CC17977-91EE-464F-9C59-75502774C6E8}" dt="2024-01-25T09:16:32.796" v="91" actId="2711"/>
          <ac:spMkLst>
            <pc:docMk/>
            <pc:sldMk cId="1852126979" sldId="358"/>
            <ac:spMk id="2" creationId="{97A42C56-22E1-105B-144A-CD92F77223C6}"/>
          </ac:spMkLst>
        </pc:spChg>
        <pc:spChg chg="del mod">
          <ac:chgData name="Avgi Oikonomidou" userId="23f86606-914b-4b3a-a865-6745d7e2fdca" providerId="ADAL" clId="{6CC17977-91EE-464F-9C59-75502774C6E8}" dt="2024-01-25T09:24:13.803" v="201" actId="478"/>
          <ac:spMkLst>
            <pc:docMk/>
            <pc:sldMk cId="1852126979" sldId="358"/>
            <ac:spMk id="4" creationId="{355522B2-1E2C-B34E-A532-BF251667061F}"/>
          </ac:spMkLst>
        </pc:spChg>
        <pc:spChg chg="del mod">
          <ac:chgData name="Avgi Oikonomidou" userId="23f86606-914b-4b3a-a865-6745d7e2fdca" providerId="ADAL" clId="{6CC17977-91EE-464F-9C59-75502774C6E8}" dt="2024-01-25T09:23:24.088" v="161" actId="478"/>
          <ac:spMkLst>
            <pc:docMk/>
            <pc:sldMk cId="1852126979" sldId="358"/>
            <ac:spMk id="6" creationId="{F7FC8408-0A54-CEA2-8C53-6438734647F5}"/>
          </ac:spMkLst>
        </pc:spChg>
        <pc:spChg chg="mod">
          <ac:chgData name="Avgi Oikonomidou" userId="23f86606-914b-4b3a-a865-6745d7e2fdca" providerId="ADAL" clId="{6CC17977-91EE-464F-9C59-75502774C6E8}" dt="2024-01-25T09:16:32.796" v="91" actId="2711"/>
          <ac:spMkLst>
            <pc:docMk/>
            <pc:sldMk cId="1852126979" sldId="358"/>
            <ac:spMk id="8" creationId="{8779B2B8-0DF5-2053-FF14-44314D8B75F5}"/>
          </ac:spMkLst>
        </pc:spChg>
        <pc:spChg chg="add mod">
          <ac:chgData name="Avgi Oikonomidou" userId="23f86606-914b-4b3a-a865-6745d7e2fdca" providerId="ADAL" clId="{6CC17977-91EE-464F-9C59-75502774C6E8}" dt="2024-01-25T09:24:41.824" v="208" actId="14100"/>
          <ac:spMkLst>
            <pc:docMk/>
            <pc:sldMk cId="1852126979" sldId="358"/>
            <ac:spMk id="9" creationId="{12C64862-3C0F-F02D-6E21-DA3ED4FA1364}"/>
          </ac:spMkLst>
        </pc:spChg>
        <pc:spChg chg="mod">
          <ac:chgData name="Avgi Oikonomidou" userId="23f86606-914b-4b3a-a865-6745d7e2fdca" providerId="ADAL" clId="{6CC17977-91EE-464F-9C59-75502774C6E8}" dt="2024-01-25T09:16:32.796" v="91" actId="2711"/>
          <ac:spMkLst>
            <pc:docMk/>
            <pc:sldMk cId="1852126979" sldId="358"/>
            <ac:spMk id="10" creationId="{00000000-0000-0000-0000-000000000000}"/>
          </ac:spMkLst>
        </pc:spChg>
        <pc:spChg chg="mod">
          <ac:chgData name="Avgi Oikonomidou" userId="23f86606-914b-4b3a-a865-6745d7e2fdca" providerId="ADAL" clId="{6CC17977-91EE-464F-9C59-75502774C6E8}" dt="2024-01-25T09:16:32.796" v="91" actId="2711"/>
          <ac:spMkLst>
            <pc:docMk/>
            <pc:sldMk cId="1852126979" sldId="358"/>
            <ac:spMk id="11" creationId="{00E8AFEE-2E9D-FB10-8B4F-1B921E3579F9}"/>
          </ac:spMkLst>
        </pc:spChg>
        <pc:spChg chg="del mod">
          <ac:chgData name="Avgi Oikonomidou" userId="23f86606-914b-4b3a-a865-6745d7e2fdca" providerId="ADAL" clId="{6CC17977-91EE-464F-9C59-75502774C6E8}" dt="2024-01-25T09:24:22.699" v="205" actId="478"/>
          <ac:spMkLst>
            <pc:docMk/>
            <pc:sldMk cId="1852126979" sldId="358"/>
            <ac:spMk id="12" creationId="{FD5DFE11-1D51-5CC3-5F5C-F992F7D93AB5}"/>
          </ac:spMkLst>
        </pc:spChg>
        <pc:spChg chg="add mod">
          <ac:chgData name="Avgi Oikonomidou" userId="23f86606-914b-4b3a-a865-6745d7e2fdca" providerId="ADAL" clId="{6CC17977-91EE-464F-9C59-75502774C6E8}" dt="2024-01-26T08:32:44.050" v="274" actId="20577"/>
          <ac:spMkLst>
            <pc:docMk/>
            <pc:sldMk cId="1852126979" sldId="358"/>
            <ac:spMk id="13" creationId="{7BB440AA-F786-2913-4F44-252C69958DD7}"/>
          </ac:spMkLst>
        </pc:spChg>
        <pc:graphicFrameChg chg="mod">
          <ac:chgData name="Avgi Oikonomidou" userId="23f86606-914b-4b3a-a865-6745d7e2fdca" providerId="ADAL" clId="{6CC17977-91EE-464F-9C59-75502774C6E8}" dt="2024-01-25T09:16:36.588" v="93" actId="2711"/>
          <ac:graphicFrameMkLst>
            <pc:docMk/>
            <pc:sldMk cId="1852126979" sldId="358"/>
            <ac:graphicFrameMk id="7" creationId="{159EC7EC-54D5-4409-BF88-040F5BF59179}"/>
          </ac:graphicFrameMkLst>
        </pc:graphicFrameChg>
        <pc:picChg chg="mod">
          <ac:chgData name="Avgi Oikonomidou" userId="23f86606-914b-4b3a-a865-6745d7e2fdca" providerId="ADAL" clId="{6CC17977-91EE-464F-9C59-75502774C6E8}" dt="2024-01-25T09:16:32.796" v="91" actId="2711"/>
          <ac:picMkLst>
            <pc:docMk/>
            <pc:sldMk cId="1852126979" sldId="358"/>
            <ac:picMk id="3" creationId="{076F84CB-33FC-29FB-1DA7-5B445A9D7928}"/>
          </ac:picMkLst>
        </pc:picChg>
        <pc:picChg chg="mod">
          <ac:chgData name="Avgi Oikonomidou" userId="23f86606-914b-4b3a-a865-6745d7e2fdca" providerId="ADAL" clId="{6CC17977-91EE-464F-9C59-75502774C6E8}" dt="2024-01-25T09:16:32.796" v="91" actId="2711"/>
          <ac:picMkLst>
            <pc:docMk/>
            <pc:sldMk cId="1852126979" sldId="358"/>
            <ac:picMk id="5" creationId="{6D42A755-4BB0-9242-AAAB-CB7342E88152}"/>
          </ac:picMkLst>
        </pc:picChg>
      </pc:sldChg>
      <pc:sldChg chg="modSp mod">
        <pc:chgData name="Avgi Oikonomidou" userId="23f86606-914b-4b3a-a865-6745d7e2fdca" providerId="ADAL" clId="{6CC17977-91EE-464F-9C59-75502774C6E8}" dt="2024-01-26T08:27:59.691" v="270" actId="1035"/>
        <pc:sldMkLst>
          <pc:docMk/>
          <pc:sldMk cId="3967136407" sldId="359"/>
        </pc:sldMkLst>
        <pc:spChg chg="mod">
          <ac:chgData name="Avgi Oikonomidou" userId="23f86606-914b-4b3a-a865-6745d7e2fdca" providerId="ADAL" clId="{6CC17977-91EE-464F-9C59-75502774C6E8}" dt="2024-01-26T08:27:59.691" v="270" actId="1035"/>
          <ac:spMkLst>
            <pc:docMk/>
            <pc:sldMk cId="3967136407" sldId="359"/>
            <ac:spMk id="8" creationId="{B1D81F2D-3F61-B41B-0D04-540F93BC9642}"/>
          </ac:spMkLst>
        </pc:spChg>
        <pc:spChg chg="mod">
          <ac:chgData name="Avgi Oikonomidou" userId="23f86606-914b-4b3a-a865-6745d7e2fdca" providerId="ADAL" clId="{6CC17977-91EE-464F-9C59-75502774C6E8}" dt="2024-01-25T09:13:31.602" v="42" actId="2711"/>
          <ac:spMkLst>
            <pc:docMk/>
            <pc:sldMk cId="3967136407" sldId="359"/>
            <ac:spMk id="10" creationId="{00000000-0000-0000-0000-000000000000}"/>
          </ac:spMkLst>
        </pc:spChg>
        <pc:graphicFrameChg chg="mod">
          <ac:chgData name="Avgi Oikonomidou" userId="23f86606-914b-4b3a-a865-6745d7e2fdca" providerId="ADAL" clId="{6CC17977-91EE-464F-9C59-75502774C6E8}" dt="2024-01-25T09:13:57.077" v="51" actId="1076"/>
          <ac:graphicFrameMkLst>
            <pc:docMk/>
            <pc:sldMk cId="3967136407" sldId="359"/>
            <ac:graphicFrameMk id="7" creationId="{C2E9FA3E-71CE-4606-9ACA-756050486A88}"/>
          </ac:graphicFrameMkLst>
        </pc:graphicFrameChg>
      </pc:sldChg>
      <pc:sldChg chg="modSp mod">
        <pc:chgData name="Avgi Oikonomidou" userId="23f86606-914b-4b3a-a865-6745d7e2fdca" providerId="ADAL" clId="{6CC17977-91EE-464F-9C59-75502774C6E8}" dt="2024-01-25T09:09:28.772" v="6" actId="2711"/>
        <pc:sldMkLst>
          <pc:docMk/>
          <pc:sldMk cId="944473650" sldId="360"/>
        </pc:sldMkLst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2" creationId="{2F7CA2F0-ACE1-EA51-8CA8-4ED8278F9236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3" creationId="{9E7B000F-398A-C58D-646F-ABC69ECB7D49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4" creationId="{6449A67E-AC56-F315-5C00-CAF177FE8315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5" creationId="{33BA4C71-4D16-73A5-BC64-B997A36D8AAC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9" creationId="{3C0F2D5D-E8A8-A2EE-1B54-5FC9A0D083A7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10" creationId="{04911E87-9213-448A-BD36-42D9C86AEBF2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11" creationId="{45E4FD68-D61A-E2EB-1682-CBF0D610CFB0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13" creationId="{2D185D85-936C-15D7-6282-777EC7A6CC8D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15" creationId="{ED010171-DDA9-AFAA-0F9C-DED3776A8149}"/>
          </ac:spMkLst>
        </pc:spChg>
        <pc:spChg chg="mod">
          <ac:chgData name="Avgi Oikonomidou" userId="23f86606-914b-4b3a-a865-6745d7e2fdca" providerId="ADAL" clId="{6CC17977-91EE-464F-9C59-75502774C6E8}" dt="2024-01-25T09:09:28.772" v="6" actId="2711"/>
          <ac:spMkLst>
            <pc:docMk/>
            <pc:sldMk cId="944473650" sldId="360"/>
            <ac:spMk id="18" creationId="{65DB5162-850B-4165-106E-A56CD014E5DC}"/>
          </ac:spMkLst>
        </pc:spChg>
      </pc:sldChg>
    </pc:docChg>
  </pc:docChgLst>
  <pc:docChgLst>
    <pc:chgData name="George Xirogiannis" userId="49d25529-b33f-46bf-81f8-48eee4719820" providerId="ADAL" clId="{7132E904-5586-45F9-93CC-52E239277DB7}"/>
    <pc:docChg chg="custSel addSld modSld sldOrd modMainMaster">
      <pc:chgData name="George Xirogiannis" userId="49d25529-b33f-46bf-81f8-48eee4719820" providerId="ADAL" clId="{7132E904-5586-45F9-93CC-52E239277DB7}" dt="2024-01-29T07:12:18.407" v="56" actId="1036"/>
      <pc:docMkLst>
        <pc:docMk/>
      </pc:docMkLst>
      <pc:sldChg chg="modSp mod">
        <pc:chgData name="George Xirogiannis" userId="49d25529-b33f-46bf-81f8-48eee4719820" providerId="ADAL" clId="{7132E904-5586-45F9-93CC-52E239277DB7}" dt="2024-01-29T07:06:14.045" v="6" actId="113"/>
        <pc:sldMkLst>
          <pc:docMk/>
          <pc:sldMk cId="3535710660" sldId="316"/>
        </pc:sldMkLst>
        <pc:spChg chg="mod">
          <ac:chgData name="George Xirogiannis" userId="49d25529-b33f-46bf-81f8-48eee4719820" providerId="ADAL" clId="{7132E904-5586-45F9-93CC-52E239277DB7}" dt="2024-01-29T07:05:50.699" v="3" actId="1076"/>
          <ac:spMkLst>
            <pc:docMk/>
            <pc:sldMk cId="3535710660" sldId="316"/>
            <ac:spMk id="6" creationId="{1E83CBA9-06BA-BD92-ABDB-6A4F0E3F47F7}"/>
          </ac:spMkLst>
        </pc:spChg>
        <pc:spChg chg="mod">
          <ac:chgData name="George Xirogiannis" userId="49d25529-b33f-46bf-81f8-48eee4719820" providerId="ADAL" clId="{7132E904-5586-45F9-93CC-52E239277DB7}" dt="2024-01-29T07:06:14.045" v="6" actId="113"/>
          <ac:spMkLst>
            <pc:docMk/>
            <pc:sldMk cId="3535710660" sldId="316"/>
            <ac:spMk id="13" creationId="{E6CC0BDC-3E6A-6940-BD27-CFDDE5E6FDF1}"/>
          </ac:spMkLst>
        </pc:spChg>
      </pc:sldChg>
      <pc:sldChg chg="addSp delSp modSp mod">
        <pc:chgData name="George Xirogiannis" userId="49d25529-b33f-46bf-81f8-48eee4719820" providerId="ADAL" clId="{7132E904-5586-45F9-93CC-52E239277DB7}" dt="2024-01-29T07:12:18.407" v="56" actId="1036"/>
        <pc:sldMkLst>
          <pc:docMk/>
          <pc:sldMk cId="3578612491" sldId="323"/>
        </pc:sldMkLst>
        <pc:spChg chg="add mod">
          <ac:chgData name="George Xirogiannis" userId="49d25529-b33f-46bf-81f8-48eee4719820" providerId="ADAL" clId="{7132E904-5586-45F9-93CC-52E239277DB7}" dt="2024-01-29T07:12:11.801" v="48" actId="1036"/>
          <ac:spMkLst>
            <pc:docMk/>
            <pc:sldMk cId="3578612491" sldId="323"/>
            <ac:spMk id="3" creationId="{FBC21637-FF05-0344-3CBB-79B6152643BF}"/>
          </ac:spMkLst>
        </pc:spChg>
        <pc:spChg chg="add mod">
          <ac:chgData name="George Xirogiannis" userId="49d25529-b33f-46bf-81f8-48eee4719820" providerId="ADAL" clId="{7132E904-5586-45F9-93CC-52E239277DB7}" dt="2024-01-29T07:12:18.407" v="56" actId="1036"/>
          <ac:spMkLst>
            <pc:docMk/>
            <pc:sldMk cId="3578612491" sldId="323"/>
            <ac:spMk id="5" creationId="{D13DFC8E-7233-2AB1-5547-5B05D9403CE8}"/>
          </ac:spMkLst>
        </pc:spChg>
        <pc:spChg chg="del">
          <ac:chgData name="George Xirogiannis" userId="49d25529-b33f-46bf-81f8-48eee4719820" providerId="ADAL" clId="{7132E904-5586-45F9-93CC-52E239277DB7}" dt="2024-01-29T07:12:04.141" v="14" actId="478"/>
          <ac:spMkLst>
            <pc:docMk/>
            <pc:sldMk cId="3578612491" sldId="323"/>
            <ac:spMk id="6" creationId="{73AA3388-E03B-3E17-F739-D626C903D4EF}"/>
          </ac:spMkLst>
        </pc:spChg>
        <pc:spChg chg="add mod">
          <ac:chgData name="George Xirogiannis" userId="49d25529-b33f-46bf-81f8-48eee4719820" providerId="ADAL" clId="{7132E904-5586-45F9-93CC-52E239277DB7}" dt="2024-01-29T07:12:11.801" v="48" actId="1036"/>
          <ac:spMkLst>
            <pc:docMk/>
            <pc:sldMk cId="3578612491" sldId="323"/>
            <ac:spMk id="8" creationId="{E88A766A-7C22-7796-FD49-D3A3E5FA4F56}"/>
          </ac:spMkLst>
        </pc:spChg>
        <pc:spChg chg="del">
          <ac:chgData name="George Xirogiannis" userId="49d25529-b33f-46bf-81f8-48eee4719820" providerId="ADAL" clId="{7132E904-5586-45F9-93CC-52E239277DB7}" dt="2024-01-29T07:12:04.141" v="14" actId="478"/>
          <ac:spMkLst>
            <pc:docMk/>
            <pc:sldMk cId="3578612491" sldId="323"/>
            <ac:spMk id="9" creationId="{64D5CE28-04B5-C285-7E7E-AB24DAE950CA}"/>
          </ac:spMkLst>
        </pc:spChg>
        <pc:spChg chg="del">
          <ac:chgData name="George Xirogiannis" userId="49d25529-b33f-46bf-81f8-48eee4719820" providerId="ADAL" clId="{7132E904-5586-45F9-93CC-52E239277DB7}" dt="2024-01-29T07:12:04.141" v="14" actId="478"/>
          <ac:spMkLst>
            <pc:docMk/>
            <pc:sldMk cId="3578612491" sldId="323"/>
            <ac:spMk id="12" creationId="{FC872259-1D52-2F82-8066-C642F000A8D2}"/>
          </ac:spMkLst>
        </pc:spChg>
        <pc:spChg chg="del">
          <ac:chgData name="George Xirogiannis" userId="49d25529-b33f-46bf-81f8-48eee4719820" providerId="ADAL" clId="{7132E904-5586-45F9-93CC-52E239277DB7}" dt="2024-01-29T07:12:04.141" v="14" actId="478"/>
          <ac:spMkLst>
            <pc:docMk/>
            <pc:sldMk cId="3578612491" sldId="323"/>
            <ac:spMk id="13" creationId="{75C20D9B-79BF-145E-9F8E-AF98DEFAFF09}"/>
          </ac:spMkLst>
        </pc:spChg>
        <pc:spChg chg="add mod">
          <ac:chgData name="George Xirogiannis" userId="49d25529-b33f-46bf-81f8-48eee4719820" providerId="ADAL" clId="{7132E904-5586-45F9-93CC-52E239277DB7}" dt="2024-01-29T07:12:18.407" v="56" actId="1036"/>
          <ac:spMkLst>
            <pc:docMk/>
            <pc:sldMk cId="3578612491" sldId="323"/>
            <ac:spMk id="14" creationId="{A44C90F4-8CE2-3970-0271-7FE7C86605D9}"/>
          </ac:spMkLst>
        </pc:spChg>
        <pc:spChg chg="del">
          <ac:chgData name="George Xirogiannis" userId="49d25529-b33f-46bf-81f8-48eee4719820" providerId="ADAL" clId="{7132E904-5586-45F9-93CC-52E239277DB7}" dt="2024-01-29T07:12:04.141" v="14" actId="478"/>
          <ac:spMkLst>
            <pc:docMk/>
            <pc:sldMk cId="3578612491" sldId="323"/>
            <ac:spMk id="15" creationId="{52CF1C8F-3110-AC8A-873A-5BC78AD125E2}"/>
          </ac:spMkLst>
        </pc:spChg>
        <pc:spChg chg="add mod">
          <ac:chgData name="George Xirogiannis" userId="49d25529-b33f-46bf-81f8-48eee4719820" providerId="ADAL" clId="{7132E904-5586-45F9-93CC-52E239277DB7}" dt="2024-01-29T07:12:18.407" v="56" actId="1036"/>
          <ac:spMkLst>
            <pc:docMk/>
            <pc:sldMk cId="3578612491" sldId="323"/>
            <ac:spMk id="17" creationId="{E9D4537E-7171-B87E-0E3E-7104F8DCF684}"/>
          </ac:spMkLst>
        </pc:spChg>
        <pc:spChg chg="add mod">
          <ac:chgData name="George Xirogiannis" userId="49d25529-b33f-46bf-81f8-48eee4719820" providerId="ADAL" clId="{7132E904-5586-45F9-93CC-52E239277DB7}" dt="2024-01-29T07:12:18.407" v="56" actId="1036"/>
          <ac:spMkLst>
            <pc:docMk/>
            <pc:sldMk cId="3578612491" sldId="323"/>
            <ac:spMk id="19" creationId="{C26C5C6D-CC49-D293-5CB0-A0444F77E371}"/>
          </ac:spMkLst>
        </pc:spChg>
        <pc:spChg chg="add mod">
          <ac:chgData name="George Xirogiannis" userId="49d25529-b33f-46bf-81f8-48eee4719820" providerId="ADAL" clId="{7132E904-5586-45F9-93CC-52E239277DB7}" dt="2024-01-29T07:12:18.407" v="56" actId="1036"/>
          <ac:spMkLst>
            <pc:docMk/>
            <pc:sldMk cId="3578612491" sldId="323"/>
            <ac:spMk id="20" creationId="{788E7E28-11EF-86F9-5A7B-FE916043B953}"/>
          </ac:spMkLst>
        </pc:spChg>
        <pc:picChg chg="del">
          <ac:chgData name="George Xirogiannis" userId="49d25529-b33f-46bf-81f8-48eee4719820" providerId="ADAL" clId="{7132E904-5586-45F9-93CC-52E239277DB7}" dt="2024-01-29T07:12:04.141" v="14" actId="478"/>
          <ac:picMkLst>
            <pc:docMk/>
            <pc:sldMk cId="3578612491" sldId="323"/>
            <ac:picMk id="16" creationId="{D8BE8E85-0453-446D-F432-4DAF3D77BE5E}"/>
          </ac:picMkLst>
        </pc:picChg>
        <pc:picChg chg="add mod">
          <ac:chgData name="George Xirogiannis" userId="49d25529-b33f-46bf-81f8-48eee4719820" providerId="ADAL" clId="{7132E904-5586-45F9-93CC-52E239277DB7}" dt="2024-01-29T07:12:11.801" v="48" actId="1036"/>
          <ac:picMkLst>
            <pc:docMk/>
            <pc:sldMk cId="3578612491" sldId="323"/>
            <ac:picMk id="18" creationId="{D88C1421-017D-0F36-4FA6-AC13AB0809C7}"/>
          </ac:picMkLst>
        </pc:picChg>
      </pc:sldChg>
      <pc:sldChg chg="modSp add mod ord">
        <pc:chgData name="George Xirogiannis" userId="49d25529-b33f-46bf-81f8-48eee4719820" providerId="ADAL" clId="{7132E904-5586-45F9-93CC-52E239277DB7}" dt="2024-01-29T07:06:47.549" v="12" actId="20577"/>
        <pc:sldMkLst>
          <pc:docMk/>
          <pc:sldMk cId="1086580408" sldId="361"/>
        </pc:sldMkLst>
        <pc:spChg chg="mod">
          <ac:chgData name="George Xirogiannis" userId="49d25529-b33f-46bf-81f8-48eee4719820" providerId="ADAL" clId="{7132E904-5586-45F9-93CC-52E239277DB7}" dt="2024-01-29T07:06:47.549" v="12" actId="20577"/>
          <ac:spMkLst>
            <pc:docMk/>
            <pc:sldMk cId="1086580408" sldId="361"/>
            <ac:spMk id="9" creationId="{00000000-0000-0000-0000-000000000000}"/>
          </ac:spMkLst>
        </pc:spChg>
        <pc:spChg chg="mod">
          <ac:chgData name="George Xirogiannis" userId="49d25529-b33f-46bf-81f8-48eee4719820" providerId="ADAL" clId="{7132E904-5586-45F9-93CC-52E239277DB7}" dt="2024-01-29T07:06:44.474" v="10"/>
          <ac:spMkLst>
            <pc:docMk/>
            <pc:sldMk cId="1086580408" sldId="361"/>
            <ac:spMk id="10" creationId="{00000000-0000-0000-0000-000000000000}"/>
          </ac:spMkLst>
        </pc:spChg>
      </pc:sldChg>
      <pc:sldMasterChg chg="modSp mod">
        <pc:chgData name="George Xirogiannis" userId="49d25529-b33f-46bf-81f8-48eee4719820" providerId="ADAL" clId="{7132E904-5586-45F9-93CC-52E239277DB7}" dt="2024-01-29T07:09:57.803" v="13" actId="1076"/>
        <pc:sldMasterMkLst>
          <pc:docMk/>
          <pc:sldMasterMk cId="0" sldId="2147483648"/>
        </pc:sldMasterMkLst>
        <pc:spChg chg="mod">
          <ac:chgData name="George Xirogiannis" userId="49d25529-b33f-46bf-81f8-48eee4719820" providerId="ADAL" clId="{7132E904-5586-45F9-93CC-52E239277DB7}" dt="2024-01-29T07:09:57.803" v="13" actId="1076"/>
          <ac:spMkLst>
            <pc:docMk/>
            <pc:sldMasterMk cId="0" sldId="2147483648"/>
            <ac:spMk id="6" creationId="{00000000-0000-0000-0000-000000000000}"/>
          </ac:spMkLst>
        </pc:spChg>
      </pc:sldMasterChg>
    </pc:docChg>
  </pc:docChgLst>
  <pc:docChgLst>
    <pc:chgData name="George Xirogiannis" userId="49d25529-b33f-46bf-81f8-48eee4719820" providerId="ADAL" clId="{9EDDA6D1-0AAA-480C-9593-1E40A783CBD0}"/>
    <pc:docChg chg="undo custSel modSld">
      <pc:chgData name="George Xirogiannis" userId="49d25529-b33f-46bf-81f8-48eee4719820" providerId="ADAL" clId="{9EDDA6D1-0AAA-480C-9593-1E40A783CBD0}" dt="2024-01-26T17:45:28.597" v="233" actId="113"/>
      <pc:docMkLst>
        <pc:docMk/>
      </pc:docMkLst>
      <pc:sldChg chg="modSp mod">
        <pc:chgData name="George Xirogiannis" userId="49d25529-b33f-46bf-81f8-48eee4719820" providerId="ADAL" clId="{9EDDA6D1-0AAA-480C-9593-1E40A783CBD0}" dt="2024-01-25T21:18:56.042" v="20" actId="1036"/>
        <pc:sldMkLst>
          <pc:docMk/>
          <pc:sldMk cId="0" sldId="256"/>
        </pc:sldMkLst>
        <pc:spChg chg="mod">
          <ac:chgData name="George Xirogiannis" userId="49d25529-b33f-46bf-81f8-48eee4719820" providerId="ADAL" clId="{9EDDA6D1-0AAA-480C-9593-1E40A783CBD0}" dt="2024-01-25T21:18:56.042" v="20" actId="1036"/>
          <ac:spMkLst>
            <pc:docMk/>
            <pc:sldMk cId="0" sldId="256"/>
            <ac:spMk id="11" creationId="{00000000-0000-0000-0000-000000000000}"/>
          </ac:spMkLst>
        </pc:spChg>
        <pc:cxnChg chg="mod">
          <ac:chgData name="George Xirogiannis" userId="49d25529-b33f-46bf-81f8-48eee4719820" providerId="ADAL" clId="{9EDDA6D1-0AAA-480C-9593-1E40A783CBD0}" dt="2024-01-25T21:18:56.042" v="20" actId="1036"/>
          <ac:cxnSpMkLst>
            <pc:docMk/>
            <pc:sldMk cId="0" sldId="256"/>
            <ac:cxnSpMk id="16" creationId="{6AB2D875-460F-6A2B-C52E-E3450AD857BD}"/>
          </ac:cxnSpMkLst>
        </pc:cxnChg>
      </pc:sldChg>
      <pc:sldChg chg="addSp delSp modSp mod">
        <pc:chgData name="George Xirogiannis" userId="49d25529-b33f-46bf-81f8-48eee4719820" providerId="ADAL" clId="{9EDDA6D1-0AAA-480C-9593-1E40A783CBD0}" dt="2024-01-25T21:22:27.787" v="101" actId="20577"/>
        <pc:sldMkLst>
          <pc:docMk/>
          <pc:sldMk cId="3535710660" sldId="316"/>
        </pc:sldMkLst>
        <pc:spChg chg="mod">
          <ac:chgData name="George Xirogiannis" userId="49d25529-b33f-46bf-81f8-48eee4719820" providerId="ADAL" clId="{9EDDA6D1-0AAA-480C-9593-1E40A783CBD0}" dt="2024-01-25T21:21:09.972" v="57" actId="1035"/>
          <ac:spMkLst>
            <pc:docMk/>
            <pc:sldMk cId="3535710660" sldId="316"/>
            <ac:spMk id="2" creationId="{7421AF27-E361-2F4E-8D83-455DA630F3CB}"/>
          </ac:spMkLst>
        </pc:spChg>
        <pc:spChg chg="mod">
          <ac:chgData name="George Xirogiannis" userId="49d25529-b33f-46bf-81f8-48eee4719820" providerId="ADAL" clId="{9EDDA6D1-0AAA-480C-9593-1E40A783CBD0}" dt="2024-01-25T21:21:09.972" v="57" actId="1035"/>
          <ac:spMkLst>
            <pc:docMk/>
            <pc:sldMk cId="3535710660" sldId="316"/>
            <ac:spMk id="3" creationId="{D1C857BB-13C5-9609-2125-841BA9A6A344}"/>
          </ac:spMkLst>
        </pc:spChg>
        <pc:spChg chg="add mod">
          <ac:chgData name="George Xirogiannis" userId="49d25529-b33f-46bf-81f8-48eee4719820" providerId="ADAL" clId="{9EDDA6D1-0AAA-480C-9593-1E40A783CBD0}" dt="2024-01-25T21:21:35.590" v="68" actId="14100"/>
          <ac:spMkLst>
            <pc:docMk/>
            <pc:sldMk cId="3535710660" sldId="316"/>
            <ac:spMk id="5" creationId="{DAB5367C-C3E2-AE3D-A95E-128674E5E9A1}"/>
          </ac:spMkLst>
        </pc:spChg>
        <pc:spChg chg="add mod">
          <ac:chgData name="George Xirogiannis" userId="49d25529-b33f-46bf-81f8-48eee4719820" providerId="ADAL" clId="{9EDDA6D1-0AAA-480C-9593-1E40A783CBD0}" dt="2024-01-25T21:21:43.760" v="69" actId="113"/>
          <ac:spMkLst>
            <pc:docMk/>
            <pc:sldMk cId="3535710660" sldId="316"/>
            <ac:spMk id="6" creationId="{1E83CBA9-06BA-BD92-ABDB-6A4F0E3F47F7}"/>
          </ac:spMkLst>
        </pc:spChg>
        <pc:spChg chg="mod">
          <ac:chgData name="George Xirogiannis" userId="49d25529-b33f-46bf-81f8-48eee4719820" providerId="ADAL" clId="{9EDDA6D1-0AAA-480C-9593-1E40A783CBD0}" dt="2024-01-25T21:21:09.972" v="57" actId="1035"/>
          <ac:spMkLst>
            <pc:docMk/>
            <pc:sldMk cId="3535710660" sldId="316"/>
            <ac:spMk id="8" creationId="{1E891746-0910-3D54-2B8D-F880E22D415E}"/>
          </ac:spMkLst>
        </pc:spChg>
        <pc:spChg chg="mod">
          <ac:chgData name="George Xirogiannis" userId="49d25529-b33f-46bf-81f8-48eee4719820" providerId="ADAL" clId="{9EDDA6D1-0AAA-480C-9593-1E40A783CBD0}" dt="2024-01-25T21:22:27.787" v="101" actId="20577"/>
          <ac:spMkLst>
            <pc:docMk/>
            <pc:sldMk cId="3535710660" sldId="316"/>
            <ac:spMk id="13" creationId="{E6CC0BDC-3E6A-6940-BD27-CFDDE5E6FDF1}"/>
          </ac:spMkLst>
        </pc:spChg>
        <pc:spChg chg="mod">
          <ac:chgData name="George Xirogiannis" userId="49d25529-b33f-46bf-81f8-48eee4719820" providerId="ADAL" clId="{9EDDA6D1-0AAA-480C-9593-1E40A783CBD0}" dt="2024-01-25T21:21:09.972" v="57" actId="1035"/>
          <ac:spMkLst>
            <pc:docMk/>
            <pc:sldMk cId="3535710660" sldId="316"/>
            <ac:spMk id="17" creationId="{7D4311A9-9ABF-5F4E-3A91-FD975AF28605}"/>
          </ac:spMkLst>
        </pc:spChg>
        <pc:spChg chg="del">
          <ac:chgData name="George Xirogiannis" userId="49d25529-b33f-46bf-81f8-48eee4719820" providerId="ADAL" clId="{9EDDA6D1-0AAA-480C-9593-1E40A783CBD0}" dt="2024-01-25T21:21:18.984" v="59" actId="478"/>
          <ac:spMkLst>
            <pc:docMk/>
            <pc:sldMk cId="3535710660" sldId="316"/>
            <ac:spMk id="18" creationId="{19C5F9E1-7CEC-B450-6FB5-0FBFAC8EDCF4}"/>
          </ac:spMkLst>
        </pc:spChg>
      </pc:sldChg>
      <pc:sldChg chg="addSp delSp modSp mod">
        <pc:chgData name="George Xirogiannis" userId="49d25529-b33f-46bf-81f8-48eee4719820" providerId="ADAL" clId="{9EDDA6D1-0AAA-480C-9593-1E40A783CBD0}" dt="2024-01-26T17:40:16.980" v="138" actId="1035"/>
        <pc:sldMkLst>
          <pc:docMk/>
          <pc:sldMk cId="3578612491" sldId="323"/>
        </pc:sldMkLst>
        <pc:spChg chg="del mod">
          <ac:chgData name="George Xirogiannis" userId="49d25529-b33f-46bf-81f8-48eee4719820" providerId="ADAL" clId="{9EDDA6D1-0AAA-480C-9593-1E40A783CBD0}" dt="2024-01-26T17:40:01.503" v="102" actId="478"/>
          <ac:spMkLst>
            <pc:docMk/>
            <pc:sldMk cId="3578612491" sldId="323"/>
            <ac:spMk id="2" creationId="{0D206418-4011-6DDC-0D40-629CC17BF9AC}"/>
          </ac:spMkLst>
        </pc:spChg>
        <pc:spChg chg="del">
          <ac:chgData name="George Xirogiannis" userId="49d25529-b33f-46bf-81f8-48eee4719820" providerId="ADAL" clId="{9EDDA6D1-0AAA-480C-9593-1E40A783CBD0}" dt="2024-01-26T17:40:01.503" v="102" actId="478"/>
          <ac:spMkLst>
            <pc:docMk/>
            <pc:sldMk cId="3578612491" sldId="323"/>
            <ac:spMk id="3" creationId="{71921D90-AE37-EA1D-251F-3C05AAF936A4}"/>
          </ac:spMkLst>
        </pc:spChg>
        <pc:spChg chg="add mod">
          <ac:chgData name="George Xirogiannis" userId="49d25529-b33f-46bf-81f8-48eee4719820" providerId="ADAL" clId="{9EDDA6D1-0AAA-480C-9593-1E40A783CBD0}" dt="2024-01-26T17:40:16.980" v="138" actId="1035"/>
          <ac:spMkLst>
            <pc:docMk/>
            <pc:sldMk cId="3578612491" sldId="323"/>
            <ac:spMk id="6" creationId="{73AA3388-E03B-3E17-F739-D626C903D4EF}"/>
          </ac:spMkLst>
        </pc:spChg>
        <pc:spChg chg="del">
          <ac:chgData name="George Xirogiannis" userId="49d25529-b33f-46bf-81f8-48eee4719820" providerId="ADAL" clId="{9EDDA6D1-0AAA-480C-9593-1E40A783CBD0}" dt="2024-01-26T17:40:01.503" v="102" actId="478"/>
          <ac:spMkLst>
            <pc:docMk/>
            <pc:sldMk cId="3578612491" sldId="323"/>
            <ac:spMk id="8" creationId="{00000000-0000-0000-0000-000000000000}"/>
          </ac:spMkLst>
        </pc:spChg>
        <pc:spChg chg="add mod">
          <ac:chgData name="George Xirogiannis" userId="49d25529-b33f-46bf-81f8-48eee4719820" providerId="ADAL" clId="{9EDDA6D1-0AAA-480C-9593-1E40A783CBD0}" dt="2024-01-26T17:40:06.361" v="125" actId="1036"/>
          <ac:spMkLst>
            <pc:docMk/>
            <pc:sldMk cId="3578612491" sldId="323"/>
            <ac:spMk id="9" creationId="{64D5CE28-04B5-C285-7E7E-AB24DAE950CA}"/>
          </ac:spMkLst>
        </pc:spChg>
        <pc:spChg chg="add mod">
          <ac:chgData name="George Xirogiannis" userId="49d25529-b33f-46bf-81f8-48eee4719820" providerId="ADAL" clId="{9EDDA6D1-0AAA-480C-9593-1E40A783CBD0}" dt="2024-01-26T17:40:16.980" v="138" actId="1035"/>
          <ac:spMkLst>
            <pc:docMk/>
            <pc:sldMk cId="3578612491" sldId="323"/>
            <ac:spMk id="13" creationId="{75C20D9B-79BF-145E-9F8E-AF98DEFAFF09}"/>
          </ac:spMkLst>
        </pc:spChg>
        <pc:spChg chg="del">
          <ac:chgData name="George Xirogiannis" userId="49d25529-b33f-46bf-81f8-48eee4719820" providerId="ADAL" clId="{9EDDA6D1-0AAA-480C-9593-1E40A783CBD0}" dt="2024-01-26T17:40:01.503" v="102" actId="478"/>
          <ac:spMkLst>
            <pc:docMk/>
            <pc:sldMk cId="3578612491" sldId="323"/>
            <ac:spMk id="14" creationId="{BFAE247C-1EE5-0FAF-210D-5CAF1F83C4CF}"/>
          </ac:spMkLst>
        </pc:spChg>
        <pc:spChg chg="add mod">
          <ac:chgData name="George Xirogiannis" userId="49d25529-b33f-46bf-81f8-48eee4719820" providerId="ADAL" clId="{9EDDA6D1-0AAA-480C-9593-1E40A783CBD0}" dt="2024-01-26T17:40:06.361" v="125" actId="1036"/>
          <ac:spMkLst>
            <pc:docMk/>
            <pc:sldMk cId="3578612491" sldId="323"/>
            <ac:spMk id="15" creationId="{52CF1C8F-3110-AC8A-873A-5BC78AD125E2}"/>
          </ac:spMkLst>
        </pc:spChg>
        <pc:picChg chg="del">
          <ac:chgData name="George Xirogiannis" userId="49d25529-b33f-46bf-81f8-48eee4719820" providerId="ADAL" clId="{9EDDA6D1-0AAA-480C-9593-1E40A783CBD0}" dt="2024-01-26T17:40:01.503" v="102" actId="478"/>
          <ac:picMkLst>
            <pc:docMk/>
            <pc:sldMk cId="3578612491" sldId="323"/>
            <ac:picMk id="5" creationId="{A2EA56C7-7FE9-8776-502C-93148E8D3EF5}"/>
          </ac:picMkLst>
        </pc:picChg>
        <pc:picChg chg="add mod">
          <ac:chgData name="George Xirogiannis" userId="49d25529-b33f-46bf-81f8-48eee4719820" providerId="ADAL" clId="{9EDDA6D1-0AAA-480C-9593-1E40A783CBD0}" dt="2024-01-26T17:40:12.726" v="126" actId="14100"/>
          <ac:picMkLst>
            <pc:docMk/>
            <pc:sldMk cId="3578612491" sldId="323"/>
            <ac:picMk id="16" creationId="{D8BE8E85-0453-446D-F432-4DAF3D77BE5E}"/>
          </ac:picMkLst>
        </pc:picChg>
      </pc:sldChg>
      <pc:sldChg chg="modSp mod">
        <pc:chgData name="George Xirogiannis" userId="49d25529-b33f-46bf-81f8-48eee4719820" providerId="ADAL" clId="{9EDDA6D1-0AAA-480C-9593-1E40A783CBD0}" dt="2024-01-26T17:45:28.597" v="233" actId="113"/>
        <pc:sldMkLst>
          <pc:docMk/>
          <pc:sldMk cId="932261835" sldId="326"/>
        </pc:sldMkLst>
        <pc:spChg chg="mod">
          <ac:chgData name="George Xirogiannis" userId="49d25529-b33f-46bf-81f8-48eee4719820" providerId="ADAL" clId="{9EDDA6D1-0AAA-480C-9593-1E40A783CBD0}" dt="2024-01-26T17:45:28.597" v="233" actId="113"/>
          <ac:spMkLst>
            <pc:docMk/>
            <pc:sldMk cId="932261835" sldId="326"/>
            <ac:spMk id="11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.xlsx" TargetMode="External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https://sevportal.sharepoint.com/EPER%20Public/01_Business%20Pulse/2023/BP_graphs%20for%20pres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Arial Narrow" panose="020B0606020202030204" pitchFamily="34" charset="0"/>
              </a:defRPr>
            </a:pPr>
            <a:r>
              <a:rPr lang="el-GR" sz="2000">
                <a:latin typeface="Arial Narrow" panose="020B0606020202030204" pitchFamily="34" charset="0"/>
              </a:rPr>
              <a:t>ΥΦΙΣΤΑΜΕΝΗ </a:t>
            </a:r>
            <a:r>
              <a:rPr lang="el-GR" sz="2000">
                <a:solidFill>
                  <a:srgbClr val="39649A"/>
                </a:solidFill>
                <a:latin typeface="Arial Narrow" panose="020B0606020202030204" pitchFamily="34" charset="0"/>
              </a:rPr>
              <a:t>ΠΟΡΕΙΑ</a:t>
            </a:r>
            <a:r>
              <a:rPr lang="el-GR" sz="2000">
                <a:latin typeface="Arial Narrow" panose="020B0606020202030204" pitchFamily="34" charset="0"/>
              </a:rPr>
              <a:t> ΧΩΡΑΣ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3.0783681378059782E-2"/>
          <c:y val="5.8653770682296012E-2"/>
          <c:w val="0.96551626353870545"/>
          <c:h val="0.74495698930167542"/>
        </c:manualLayout>
      </c:layout>
      <c:lineChart>
        <c:grouping val="standard"/>
        <c:varyColors val="0"/>
        <c:ser>
          <c:idx val="0"/>
          <c:order val="0"/>
          <c:tx>
            <c:strRef>
              <c:f>'[BP_graphs.xlsx]Επιχειρηματικό περιβάλλον'!$B$2</c:f>
              <c:strCache>
                <c:ptCount val="1"/>
                <c:pt idx="0">
                  <c:v>ΚΑΛΗ</c:v>
                </c:pt>
              </c:strCache>
            </c:strRef>
          </c:tx>
          <c:spPr>
            <a:ln w="3810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2D050"/>
              </a:solidFill>
              <a:ln w="38100">
                <a:solidFill>
                  <a:srgbClr val="92D05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8844211560020913E-2"/>
                  <c:y val="-2.4048187899674096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D86-422D-8A9B-9BB7A98F3B4A}"/>
                </c:ext>
              </c:extLst>
            </c:dLbl>
            <c:dLbl>
              <c:idx val="1"/>
              <c:layout>
                <c:manualLayout>
                  <c:x val="-2.4861262501524694E-3"/>
                  <c:y val="-3.58483959137486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D86-422D-8A9B-9BB7A98F3B4A}"/>
                </c:ext>
              </c:extLst>
            </c:dLbl>
            <c:dLbl>
              <c:idx val="2"/>
              <c:layout>
                <c:manualLayout>
                  <c:x val="-1.5572813082046911E-2"/>
                  <c:y val="-4.82057775340190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D86-422D-8A9B-9BB7A98F3B4A}"/>
                </c:ext>
              </c:extLst>
            </c:dLbl>
            <c:dLbl>
              <c:idx val="5"/>
              <c:layout>
                <c:manualLayout>
                  <c:x val="-2.3684591393112187E-2"/>
                  <c:y val="6.472460914304541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D86-422D-8A9B-9BB7A98F3B4A}"/>
                </c:ext>
              </c:extLst>
            </c:dLbl>
            <c:dLbl>
              <c:idx val="6"/>
              <c:layout>
                <c:manualLayout>
                  <c:x val="-1.6729201805859954E-2"/>
                  <c:y val="6.7175628234652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5787107570798275E-2"/>
                      <c:h val="8.370350782630506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0D86-422D-8A9B-9BB7A98F3B4A}"/>
                </c:ext>
              </c:extLst>
            </c:dLbl>
            <c:dLbl>
              <c:idx val="7"/>
              <c:layout>
                <c:manualLayout>
                  <c:x val="-1.8592825350407842E-2"/>
                  <c:y val="-6.88398566782452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D86-422D-8A9B-9BB7A98F3B4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rgbClr val="92D050"/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rgbClr val="92D050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περιβάλλον'!$A$3:$A$10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περιβάλλον'!$B$3:$B$10</c:f>
              <c:numCache>
                <c:formatCode>0.0</c:formatCode>
                <c:ptCount val="8"/>
                <c:pt idx="0">
                  <c:v>0</c:v>
                </c:pt>
                <c:pt idx="1">
                  <c:v>8</c:v>
                </c:pt>
                <c:pt idx="2">
                  <c:v>7.7</c:v>
                </c:pt>
                <c:pt idx="3">
                  <c:v>9.1</c:v>
                </c:pt>
                <c:pt idx="4">
                  <c:v>5.3</c:v>
                </c:pt>
                <c:pt idx="5">
                  <c:v>24.3</c:v>
                </c:pt>
                <c:pt idx="6">
                  <c:v>18</c:v>
                </c:pt>
                <c:pt idx="7">
                  <c:v>27.6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0D86-422D-8A9B-9BB7A98F3B4A}"/>
            </c:ext>
          </c:extLst>
        </c:ser>
        <c:ser>
          <c:idx val="1"/>
          <c:order val="1"/>
          <c:tx>
            <c:strRef>
              <c:f>'[BP_graphs.xlsx]Επιχειρηματικό περιβάλλον'!$C$2</c:f>
              <c:strCache>
                <c:ptCount val="1"/>
                <c:pt idx="0">
                  <c:v>ΚΑΚΗ</c:v>
                </c:pt>
              </c:strCache>
            </c:strRef>
          </c:tx>
          <c:spPr>
            <a:ln w="38100" cap="rnd">
              <a:solidFill>
                <a:srgbClr val="FF310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38100">
                <a:solidFill>
                  <a:srgbClr val="FF3101"/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1.4472938263122877E-4"/>
                  <c:y val="1.91118611342034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D86-422D-8A9B-9BB7A98F3B4A}"/>
                </c:ext>
              </c:extLst>
            </c:dLbl>
            <c:dLbl>
              <c:idx val="6"/>
              <c:layout>
                <c:manualLayout>
                  <c:x val="-1.7711027446057067E-2"/>
                  <c:y val="5.391741012920209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4699815793583152E-2"/>
                      <c:h val="6.96433625628311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0D86-422D-8A9B-9BB7A98F3B4A}"/>
                </c:ext>
              </c:extLst>
            </c:dLbl>
            <c:dLbl>
              <c:idx val="7"/>
              <c:layout>
                <c:manualLayout>
                  <c:x val="-2.59929355168773E-2"/>
                  <c:y val="6.93238326144170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D86-422D-8A9B-9BB7A98F3B4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περιβάλλον'!$A$3:$A$10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περιβάλλον'!$C$3:$C$10</c:f>
              <c:numCache>
                <c:formatCode>0.0</c:formatCode>
                <c:ptCount val="8"/>
                <c:pt idx="0">
                  <c:v>92.5</c:v>
                </c:pt>
                <c:pt idx="1">
                  <c:v>76.099999999999994</c:v>
                </c:pt>
                <c:pt idx="2">
                  <c:v>61.6</c:v>
                </c:pt>
                <c:pt idx="3">
                  <c:v>65.7</c:v>
                </c:pt>
                <c:pt idx="4">
                  <c:v>62.5</c:v>
                </c:pt>
                <c:pt idx="5">
                  <c:v>34</c:v>
                </c:pt>
                <c:pt idx="6">
                  <c:v>38</c:v>
                </c:pt>
                <c:pt idx="7">
                  <c:v>23.3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0D86-422D-8A9B-9BB7A98F3B4A}"/>
            </c:ext>
          </c:extLst>
        </c:ser>
        <c:ser>
          <c:idx val="2"/>
          <c:order val="2"/>
          <c:tx>
            <c:strRef>
              <c:f>'[BP_graphs.xlsx]Επιχειρηματικό περιβάλλον'!$D$2</c:f>
              <c:strCache>
                <c:ptCount val="1"/>
                <c:pt idx="0">
                  <c:v>ΟΥΔΕΤΕΡΗ</c:v>
                </c:pt>
              </c:strCache>
            </c:strRef>
          </c:tx>
          <c:spPr>
            <a:ln w="28575" cap="rnd">
              <a:solidFill>
                <a:srgbClr val="39649A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39649A"/>
              </a:solidFill>
              <a:ln w="9525">
                <a:solidFill>
                  <a:srgbClr val="39649A"/>
                </a:solidFill>
              </a:ln>
              <a:effectLst/>
            </c:spPr>
          </c:marker>
          <c:dLbls>
            <c:dLbl>
              <c:idx val="5"/>
              <c:layout>
                <c:manualLayout>
                  <c:x val="-2.328928123257799E-2"/>
                  <c:y val="-5.386853567994366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D86-422D-8A9B-9BB7A98F3B4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bg1">
                          <a:lumMod val="50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rgbClr val="39649A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περιβάλλον'!$A$3:$A$10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περιβάλλον'!$D$3:$D$10</c:f>
              <c:numCache>
                <c:formatCode>0.0</c:formatCode>
                <c:ptCount val="8"/>
                <c:pt idx="0">
                  <c:v>6.5</c:v>
                </c:pt>
                <c:pt idx="1">
                  <c:v>15.6</c:v>
                </c:pt>
                <c:pt idx="2">
                  <c:v>30.2</c:v>
                </c:pt>
                <c:pt idx="3">
                  <c:v>24.4</c:v>
                </c:pt>
                <c:pt idx="4">
                  <c:v>27.2</c:v>
                </c:pt>
                <c:pt idx="5">
                  <c:v>41.7</c:v>
                </c:pt>
                <c:pt idx="6">
                  <c:v>43.7</c:v>
                </c:pt>
                <c:pt idx="7">
                  <c:v>49.2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0-0D86-422D-8A9B-9BB7A98F3B4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06065600"/>
        <c:axId val="606070304"/>
      </c:lineChart>
      <c:catAx>
        <c:axId val="606065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 algn="ctr"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70304"/>
        <c:crosses val="autoZero"/>
        <c:auto val="1"/>
        <c:lblAlgn val="ctr"/>
        <c:lblOffset val="100"/>
        <c:noMultiLvlLbl val="0"/>
      </c:catAx>
      <c:valAx>
        <c:axId val="606070304"/>
        <c:scaling>
          <c:orientation val="minMax"/>
          <c:max val="100"/>
          <c:min val="0"/>
        </c:scaling>
        <c:delete val="0"/>
        <c:axPos val="l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65600"/>
        <c:crosses val="autoZero"/>
        <c:crossBetween val="between"/>
        <c:majorUnit val="20"/>
      </c:valAx>
      <c:spPr>
        <a:noFill/>
        <a:ln w="25400"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"/>
          <c:y val="0.91596180177819608"/>
          <c:w val="0.95907438912918963"/>
          <c:h val="7.4375436476211171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>
              <a:latin typeface="Arial Narrow" panose="020B0606020202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accent1">
              <a:lumMod val="75000"/>
            </a:schemeClr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Arial Narrow" panose="020B0606020202030204" pitchFamily="34" charset="0"/>
              </a:defRPr>
            </a:pPr>
            <a:r>
              <a:rPr lang="el-GR" sz="2000">
                <a:latin typeface="Arial Narrow" panose="020B0606020202030204" pitchFamily="34" charset="0"/>
              </a:rPr>
              <a:t>ΥΦΙΣΤΑΜΕΝΗ ΠΟΡΕΙΑ ΕΠΙΧΕΙΡΗΣΗΣ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3.0783681378059782E-2"/>
          <c:y val="5.8653770682296012E-2"/>
          <c:w val="0.96551626353870545"/>
          <c:h val="0.74495698930167542"/>
        </c:manualLayout>
      </c:layout>
      <c:lineChart>
        <c:grouping val="standard"/>
        <c:varyColors val="0"/>
        <c:ser>
          <c:idx val="0"/>
          <c:order val="0"/>
          <c:tx>
            <c:strRef>
              <c:f>'[BP_graphs.xlsx]Επιχειρηματικό περιβάλλον'!$B$25</c:f>
              <c:strCache>
                <c:ptCount val="1"/>
                <c:pt idx="0">
                  <c:v>ΚΑΛΗ</c:v>
                </c:pt>
              </c:strCache>
            </c:strRef>
          </c:tx>
          <c:spPr>
            <a:ln w="3810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2D050"/>
              </a:solidFill>
              <a:ln w="38100">
                <a:solidFill>
                  <a:srgbClr val="92D05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7595583849239498E-2"/>
                  <c:y val="-4.99981550709029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7C-402D-9408-D64AC53628CB}"/>
                </c:ext>
              </c:extLst>
            </c:dLbl>
            <c:dLbl>
              <c:idx val="1"/>
              <c:layout>
                <c:manualLayout>
                  <c:x val="-2.4861262501524694E-3"/>
                  <c:y val="-3.58483959137486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7C-402D-9408-D64AC53628CB}"/>
                </c:ext>
              </c:extLst>
            </c:dLbl>
            <c:dLbl>
              <c:idx val="2"/>
              <c:layout>
                <c:manualLayout>
                  <c:x val="-2.401326037588675E-2"/>
                  <c:y val="-5.68050463252730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17C-402D-9408-D64AC53628CB}"/>
                </c:ext>
              </c:extLst>
            </c:dLbl>
            <c:dLbl>
              <c:idx val="5"/>
              <c:layout>
                <c:manualLayout>
                  <c:x val="-2.4933292786438001E-2"/>
                  <c:y val="-4.87672414389524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7C-402D-9408-D64AC53628CB}"/>
                </c:ext>
              </c:extLst>
            </c:dLbl>
            <c:dLbl>
              <c:idx val="6"/>
              <c:layout>
                <c:manualLayout>
                  <c:x val="-5.3325289572478639E-3"/>
                  <c:y val="6.904535987712552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580453268022456E-2"/>
                      <c:h val="8.744297111125179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4-117C-402D-9408-D64AC53628CB}"/>
                </c:ext>
              </c:extLst>
            </c:dLbl>
            <c:dLbl>
              <c:idx val="7"/>
              <c:layout>
                <c:manualLayout>
                  <c:x val="-2.1090088142304449E-2"/>
                  <c:y val="-4.32125635059187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17C-402D-9408-D64AC53628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6">
                    <a:lumMod val="75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περιβάλλον'!$A$26:$A$33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περιβάλλον'!$B$26:$B$33</c:f>
              <c:numCache>
                <c:formatCode>0.0</c:formatCode>
                <c:ptCount val="8"/>
                <c:pt idx="0">
                  <c:v>20.100000000000001</c:v>
                </c:pt>
                <c:pt idx="1">
                  <c:v>30.6</c:v>
                </c:pt>
                <c:pt idx="2">
                  <c:v>32.5</c:v>
                </c:pt>
                <c:pt idx="3">
                  <c:v>21.8</c:v>
                </c:pt>
                <c:pt idx="4">
                  <c:v>17.3</c:v>
                </c:pt>
                <c:pt idx="5">
                  <c:v>45.9</c:v>
                </c:pt>
                <c:pt idx="6">
                  <c:v>37.200000000000003</c:v>
                </c:pt>
                <c:pt idx="7">
                  <c:v>53.2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117C-402D-9408-D64AC53628CB}"/>
            </c:ext>
          </c:extLst>
        </c:ser>
        <c:ser>
          <c:idx val="1"/>
          <c:order val="1"/>
          <c:tx>
            <c:strRef>
              <c:f>'[BP_graphs.xlsx]Επιχειρηματικό περιβάλλον'!$C$25</c:f>
              <c:strCache>
                <c:ptCount val="1"/>
                <c:pt idx="0">
                  <c:v>ΚΑΚΗ</c:v>
                </c:pt>
              </c:strCache>
            </c:strRef>
          </c:tx>
          <c:spPr>
            <a:ln w="38100" cap="rnd">
              <a:solidFill>
                <a:srgbClr val="FF310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38100">
                <a:solidFill>
                  <a:srgbClr val="FF310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80839183088207E-2"/>
                  <c:y val="3.17595895955223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117C-402D-9408-D64AC53628CB}"/>
                </c:ext>
              </c:extLst>
            </c:dLbl>
            <c:dLbl>
              <c:idx val="1"/>
              <c:layout>
                <c:manualLayout>
                  <c:x val="-2.3983527971212861E-2"/>
                  <c:y val="4.64037143035046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17C-402D-9408-D64AC53628CB}"/>
                </c:ext>
              </c:extLst>
            </c:dLbl>
            <c:dLbl>
              <c:idx val="2"/>
              <c:layout>
                <c:manualLayout>
                  <c:x val="-2.5232183577150548E-2"/>
                  <c:y val="4.27426831265090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117C-402D-9408-D64AC53628CB}"/>
                </c:ext>
              </c:extLst>
            </c:dLbl>
            <c:dLbl>
              <c:idx val="4"/>
              <c:layout>
                <c:manualLayout>
                  <c:x val="-2.3983527971212885E-2"/>
                  <c:y val="-2.315587805941132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117C-402D-9408-D64AC53628CB}"/>
                </c:ext>
              </c:extLst>
            </c:dLbl>
            <c:dLbl>
              <c:idx val="5"/>
              <c:layout>
                <c:manualLayout>
                  <c:x val="-1.4472938263122877E-4"/>
                  <c:y val="1.91118611342034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117C-402D-9408-D64AC53628CB}"/>
                </c:ext>
              </c:extLst>
            </c:dLbl>
            <c:dLbl>
              <c:idx val="6"/>
              <c:layout>
                <c:manualLayout>
                  <c:x val="-5.6021145952958387E-3"/>
                  <c:y val="5.57870742952654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917641495105609E-2"/>
                      <c:h val="7.338269089495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117C-402D-9408-D64AC53628CB}"/>
                </c:ext>
              </c:extLst>
            </c:dLbl>
            <c:dLbl>
              <c:idx val="7"/>
              <c:layout>
                <c:manualLayout>
                  <c:x val="-2.599298407441757E-2"/>
                  <c:y val="4.731737662081118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117C-402D-9408-D64AC53628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περιβάλλον'!$A$26:$A$33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περιβάλλον'!$C$26:$C$33</c:f>
              <c:numCache>
                <c:formatCode>0.0</c:formatCode>
                <c:ptCount val="8"/>
                <c:pt idx="0">
                  <c:v>38.9</c:v>
                </c:pt>
                <c:pt idx="1">
                  <c:v>24.1</c:v>
                </c:pt>
                <c:pt idx="2">
                  <c:v>24.9</c:v>
                </c:pt>
                <c:pt idx="3">
                  <c:v>32.800000000000004</c:v>
                </c:pt>
                <c:pt idx="4">
                  <c:v>35.1</c:v>
                </c:pt>
                <c:pt idx="5">
                  <c:v>13</c:v>
                </c:pt>
                <c:pt idx="6">
                  <c:v>14.8</c:v>
                </c:pt>
                <c:pt idx="7">
                  <c:v>8.9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1-117C-402D-9408-D64AC53628CB}"/>
            </c:ext>
          </c:extLst>
        </c:ser>
        <c:ser>
          <c:idx val="2"/>
          <c:order val="2"/>
          <c:tx>
            <c:strRef>
              <c:f>'[BP_graphs.xlsx]Επιχειρηματικό περιβάλλον'!$D$25</c:f>
              <c:strCache>
                <c:ptCount val="1"/>
                <c:pt idx="0">
                  <c:v>ΟΥΔΕΤΕΡΗ</c:v>
                </c:pt>
              </c:strCache>
            </c:strRef>
          </c:tx>
          <c:spPr>
            <a:ln w="28575" cap="rnd">
              <a:solidFill>
                <a:srgbClr val="39649A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39649A"/>
              </a:solidFill>
              <a:ln w="9525">
                <a:solidFill>
                  <a:srgbClr val="39649A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80839183088207E-2"/>
                  <c:y val="-4.87830962983803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117C-402D-9408-D64AC53628CB}"/>
                </c:ext>
              </c:extLst>
            </c:dLbl>
            <c:dLbl>
              <c:idx val="5"/>
              <c:layout>
                <c:manualLayout>
                  <c:x val="-2.7035261935992431E-2"/>
                  <c:y val="3.7657309032542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117C-402D-9408-D64AC53628C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rgbClr val="92D050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περιβάλλον'!$A$26:$A$33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περιβάλλον'!$D$26:$D$33</c:f>
              <c:numCache>
                <c:formatCode>0.0</c:formatCode>
                <c:ptCount val="8"/>
                <c:pt idx="0">
                  <c:v>39.200000000000003</c:v>
                </c:pt>
                <c:pt idx="1">
                  <c:v>45.3</c:v>
                </c:pt>
                <c:pt idx="2">
                  <c:v>42.5</c:v>
                </c:pt>
                <c:pt idx="3">
                  <c:v>45.2</c:v>
                </c:pt>
                <c:pt idx="4">
                  <c:v>42.5</c:v>
                </c:pt>
                <c:pt idx="5">
                  <c:v>40.799999999999997</c:v>
                </c:pt>
                <c:pt idx="6">
                  <c:v>48</c:v>
                </c:pt>
                <c:pt idx="7">
                  <c:v>37.9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5-117C-402D-9408-D64AC53628CB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06065600"/>
        <c:axId val="606070304"/>
      </c:lineChart>
      <c:catAx>
        <c:axId val="606065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 algn="ctr"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70304"/>
        <c:crosses val="autoZero"/>
        <c:auto val="1"/>
        <c:lblAlgn val="ctr"/>
        <c:lblOffset val="100"/>
        <c:noMultiLvlLbl val="0"/>
      </c:catAx>
      <c:valAx>
        <c:axId val="606070304"/>
        <c:scaling>
          <c:orientation val="minMax"/>
          <c:max val="100"/>
          <c:min val="0"/>
        </c:scaling>
        <c:delete val="0"/>
        <c:axPos val="l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65600"/>
        <c:crosses val="autoZero"/>
        <c:crossBetween val="between"/>
        <c:majorUnit val="20"/>
      </c:valAx>
      <c:spPr>
        <a:noFill/>
        <a:ln w="25400"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"/>
          <c:y val="0.91596180177819608"/>
          <c:w val="0.95907438912918963"/>
          <c:h val="7.4375436476211171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>
              <a:latin typeface="Arial Narrow" panose="020B0606020202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accent1">
              <a:lumMod val="75000"/>
            </a:schemeClr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Arial Narrow" panose="020B0606020202030204" pitchFamily="34" charset="0"/>
              </a:defRPr>
            </a:pPr>
            <a:r>
              <a:rPr lang="el-GR" sz="2000">
                <a:latin typeface="Arial Narrow" panose="020B0606020202030204" pitchFamily="34" charset="0"/>
              </a:rPr>
              <a:t>ΜΕΛΛΟΝ ΕΠΙΧΕΙΡΗΣΗΣ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4.3537596442988422E-2"/>
          <c:y val="7.388262717364924E-2"/>
          <c:w val="0.96551626353870545"/>
          <c:h val="0.74495698930167542"/>
        </c:manualLayout>
      </c:layout>
      <c:lineChart>
        <c:grouping val="standard"/>
        <c:varyColors val="0"/>
        <c:ser>
          <c:idx val="0"/>
          <c:order val="0"/>
          <c:tx>
            <c:strRef>
              <c:f>'[BP_graphs.xlsx]Επιχειρηματικό περιβάλλον'!$B$49</c:f>
              <c:strCache>
                <c:ptCount val="1"/>
                <c:pt idx="0">
                  <c:v>ΘΑ ΒΕΛΤΙΩΘΕΙ</c:v>
                </c:pt>
              </c:strCache>
            </c:strRef>
          </c:tx>
          <c:spPr>
            <a:ln w="3810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2D050"/>
              </a:solidFill>
              <a:ln w="38100">
                <a:solidFill>
                  <a:srgbClr val="92D05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7595583849239498E-2"/>
                  <c:y val="-4.99981550709029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AF9-456B-A871-54D21B20B2BC}"/>
                </c:ext>
              </c:extLst>
            </c:dLbl>
            <c:dLbl>
              <c:idx val="1"/>
              <c:layout>
                <c:manualLayout>
                  <c:x val="-2.4861262501524694E-3"/>
                  <c:y val="-3.58483959137486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AF9-456B-A871-54D21B20B2BC}"/>
                </c:ext>
              </c:extLst>
            </c:dLbl>
            <c:dLbl>
              <c:idx val="2"/>
              <c:layout>
                <c:manualLayout>
                  <c:x val="-2.401326037588675E-2"/>
                  <c:y val="-5.680504632527302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AF9-456B-A871-54D21B20B2BC}"/>
                </c:ext>
              </c:extLst>
            </c:dLbl>
            <c:dLbl>
              <c:idx val="3"/>
              <c:layout>
                <c:manualLayout>
                  <c:x val="-2.3991115450752096E-2"/>
                  <c:y val="4.636128177900507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AF9-456B-A871-54D21B20B2BC}"/>
                </c:ext>
              </c:extLst>
            </c:dLbl>
            <c:dLbl>
              <c:idx val="4"/>
              <c:layout>
                <c:manualLayout>
                  <c:x val="-2.3991115450752006E-2"/>
                  <c:y val="4.270359832529938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AF9-456B-A871-54D21B20B2BC}"/>
                </c:ext>
              </c:extLst>
            </c:dLbl>
            <c:dLbl>
              <c:idx val="5"/>
              <c:layout>
                <c:manualLayout>
                  <c:x val="-2.4933292786438001E-2"/>
                  <c:y val="-4.87672414389524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AF9-456B-A871-54D21B20B2BC}"/>
                </c:ext>
              </c:extLst>
            </c:dLbl>
            <c:dLbl>
              <c:idx val="6"/>
              <c:layout>
                <c:manualLayout>
                  <c:x val="-3.1477948648766498E-2"/>
                  <c:y val="4.776748036561070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737491098503126E-2"/>
                      <c:h val="9.111637787503877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6AF9-456B-A871-54D21B20B2BC}"/>
                </c:ext>
              </c:extLst>
            </c:dLbl>
            <c:dLbl>
              <c:idx val="7"/>
              <c:layout>
                <c:manualLayout>
                  <c:x val="-2.1090088142304449E-2"/>
                  <c:y val="-4.32125635059187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AF9-456B-A871-54D21B20B2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rgbClr val="92D050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περιβάλλον'!$A$50:$A$57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περιβάλλον'!$B$50:$B$57</c:f>
              <c:numCache>
                <c:formatCode>0.0</c:formatCode>
                <c:ptCount val="8"/>
                <c:pt idx="0">
                  <c:v>14.9</c:v>
                </c:pt>
                <c:pt idx="1">
                  <c:v>23.1</c:v>
                </c:pt>
                <c:pt idx="2">
                  <c:v>32</c:v>
                </c:pt>
                <c:pt idx="3">
                  <c:v>26.3</c:v>
                </c:pt>
                <c:pt idx="4">
                  <c:v>28.6</c:v>
                </c:pt>
                <c:pt idx="5">
                  <c:v>42.3</c:v>
                </c:pt>
                <c:pt idx="6">
                  <c:v>29</c:v>
                </c:pt>
                <c:pt idx="7">
                  <c:v>37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6AF9-456B-A871-54D21B20B2BC}"/>
            </c:ext>
          </c:extLst>
        </c:ser>
        <c:ser>
          <c:idx val="1"/>
          <c:order val="1"/>
          <c:tx>
            <c:strRef>
              <c:f>'[BP_graphs.xlsx]Επιχειρηματικό περιβάλλον'!$C$49</c:f>
              <c:strCache>
                <c:ptCount val="1"/>
                <c:pt idx="0">
                  <c:v>ΘΑ ΕΠΙΔΕΙΝΩΘΕΙ</c:v>
                </c:pt>
              </c:strCache>
            </c:strRef>
          </c:tx>
          <c:spPr>
            <a:ln w="38100" cap="rnd">
              <a:solidFill>
                <a:srgbClr val="FF310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38100">
                <a:solidFill>
                  <a:srgbClr val="FF310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80839183088207E-2"/>
                  <c:y val="3.17595895955223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AF9-456B-A871-54D21B20B2BC}"/>
                </c:ext>
              </c:extLst>
            </c:dLbl>
            <c:dLbl>
              <c:idx val="1"/>
              <c:layout>
                <c:manualLayout>
                  <c:x val="-2.3983527971212861E-2"/>
                  <c:y val="4.640371430350467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AF9-456B-A871-54D21B20B2BC}"/>
                </c:ext>
              </c:extLst>
            </c:dLbl>
            <c:dLbl>
              <c:idx val="2"/>
              <c:layout>
                <c:manualLayout>
                  <c:x val="-2.5232183577150548E-2"/>
                  <c:y val="4.274268312650909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AF9-456B-A871-54D21B20B2BC}"/>
                </c:ext>
              </c:extLst>
            </c:dLbl>
            <c:dLbl>
              <c:idx val="3"/>
              <c:layout>
                <c:manualLayout>
                  <c:x val="-2.3991115450752096E-2"/>
                  <c:y val="2.0757497603065313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AF9-456B-A871-54D21B20B2BC}"/>
                </c:ext>
              </c:extLst>
            </c:dLbl>
            <c:dLbl>
              <c:idx val="4"/>
              <c:layout>
                <c:manualLayout>
                  <c:x val="-2.3983542497642549E-2"/>
                  <c:y val="-4.87598005036082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AF9-456B-A871-54D21B20B2BC}"/>
                </c:ext>
              </c:extLst>
            </c:dLbl>
            <c:dLbl>
              <c:idx val="5"/>
              <c:layout>
                <c:manualLayout>
                  <c:x val="-1.4472938263122877E-4"/>
                  <c:y val="1.911186113420347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AF9-456B-A871-54D21B20B2BC}"/>
                </c:ext>
              </c:extLst>
            </c:dLbl>
            <c:dLbl>
              <c:idx val="6"/>
              <c:layout>
                <c:manualLayout>
                  <c:x val="-5.0705521549513875E-3"/>
                  <c:y val="5.57705583175778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9980766375794511E-2"/>
                      <c:h val="7.33496589395827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0-6AF9-456B-A871-54D21B20B2BC}"/>
                </c:ext>
              </c:extLst>
            </c:dLbl>
            <c:dLbl>
              <c:idx val="7"/>
              <c:layout>
                <c:manualLayout>
                  <c:x val="-2.599298407441757E-2"/>
                  <c:y val="4.731737662081118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AF9-456B-A871-54D21B20B2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περιβάλλον'!$A$50:$A$57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περιβάλλον'!$C$50:$C$57</c:f>
              <c:numCache>
                <c:formatCode>0.0</c:formatCode>
                <c:ptCount val="8"/>
                <c:pt idx="0">
                  <c:v>39.200000000000003</c:v>
                </c:pt>
                <c:pt idx="1">
                  <c:v>19.3</c:v>
                </c:pt>
                <c:pt idx="2">
                  <c:v>8.6</c:v>
                </c:pt>
                <c:pt idx="3">
                  <c:v>32.700000000000003</c:v>
                </c:pt>
                <c:pt idx="4">
                  <c:v>29.9</c:v>
                </c:pt>
                <c:pt idx="5">
                  <c:v>10.5</c:v>
                </c:pt>
                <c:pt idx="6">
                  <c:v>16.7</c:v>
                </c:pt>
                <c:pt idx="7">
                  <c:v>9.1999999999999993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4-6AF9-456B-A871-54D21B20B2BC}"/>
            </c:ext>
          </c:extLst>
        </c:ser>
        <c:ser>
          <c:idx val="2"/>
          <c:order val="2"/>
          <c:tx>
            <c:strRef>
              <c:f>'[BP_graphs.xlsx]Επιχειρηματικό περιβάλλον'!$D$49</c:f>
              <c:strCache>
                <c:ptCount val="1"/>
                <c:pt idx="0">
                  <c:v>ΣΤΑΘΕΡΗ</c:v>
                </c:pt>
              </c:strCache>
            </c:strRef>
          </c:tx>
          <c:spPr>
            <a:ln w="28575" cap="rnd">
              <a:solidFill>
                <a:srgbClr val="39649A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39649A"/>
              </a:solidFill>
              <a:ln w="9525">
                <a:solidFill>
                  <a:srgbClr val="39649A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80839183088207E-2"/>
                  <c:y val="-4.878309629838038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6AF9-456B-A871-54D21B20B2BC}"/>
                </c:ext>
              </c:extLst>
            </c:dLbl>
            <c:dLbl>
              <c:idx val="3"/>
              <c:layout>
                <c:manualLayout>
                  <c:x val="-2.1493024425035919E-2"/>
                  <c:y val="-4.142312110993131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6AF9-456B-A871-54D21B20B2BC}"/>
                </c:ext>
              </c:extLst>
            </c:dLbl>
            <c:dLbl>
              <c:idx val="4"/>
              <c:layout>
                <c:manualLayout>
                  <c:x val="7.2350223707001856E-3"/>
                  <c:y val="2.4690803345369127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6AF9-456B-A871-54D21B20B2BC}"/>
                </c:ext>
              </c:extLst>
            </c:dLbl>
            <c:dLbl>
              <c:idx val="5"/>
              <c:layout>
                <c:manualLayout>
                  <c:x val="-2.7035261935992431E-2"/>
                  <c:y val="3.7657309032542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6AF9-456B-A871-54D21B20B2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3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περιβάλλον'!$A$50:$A$57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περιβάλλον'!$D$50:$D$57</c:f>
              <c:numCache>
                <c:formatCode>0.0</c:formatCode>
                <c:ptCount val="8"/>
                <c:pt idx="0">
                  <c:v>39.9</c:v>
                </c:pt>
                <c:pt idx="1">
                  <c:v>51.4</c:v>
                </c:pt>
                <c:pt idx="2">
                  <c:v>52.3</c:v>
                </c:pt>
                <c:pt idx="3">
                  <c:v>33.800000000000004</c:v>
                </c:pt>
                <c:pt idx="4">
                  <c:v>29.5</c:v>
                </c:pt>
                <c:pt idx="5">
                  <c:v>43.6</c:v>
                </c:pt>
                <c:pt idx="6">
                  <c:v>47.8</c:v>
                </c:pt>
                <c:pt idx="7">
                  <c:v>48.9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A-6AF9-456B-A871-54D21B20B2B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06065600"/>
        <c:axId val="606070304"/>
      </c:lineChart>
      <c:catAx>
        <c:axId val="606065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 algn="ctr"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70304"/>
        <c:crosses val="autoZero"/>
        <c:auto val="1"/>
        <c:lblAlgn val="ctr"/>
        <c:lblOffset val="100"/>
        <c:noMultiLvlLbl val="0"/>
      </c:catAx>
      <c:valAx>
        <c:axId val="606070304"/>
        <c:scaling>
          <c:orientation val="minMax"/>
          <c:max val="100"/>
          <c:min val="0"/>
        </c:scaling>
        <c:delete val="0"/>
        <c:axPos val="l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65600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"/>
          <c:y val="0.92312971627563101"/>
          <c:w val="0.95907438912918963"/>
          <c:h val="7.4375436476211171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>
              <a:latin typeface="Arial Narrow" panose="020B0606020202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accent1">
              <a:lumMod val="75000"/>
            </a:schemeClr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latin typeface="Arial Narrow" panose="020B0606020202030204" pitchFamily="34" charset="0"/>
              </a:defRPr>
            </a:pPr>
            <a:r>
              <a:rPr lang="el-GR" sz="2000">
                <a:latin typeface="Arial Narrow" panose="020B0606020202030204" pitchFamily="34" charset="0"/>
              </a:rPr>
              <a:t>ΠΟΡΕΙΑ ΚΥΚΛΟΥ ΕΡΓΑΣΙΩΝ ΤΟΝ ΕΠΟΜΕΝΟ ΧΡΟΝΟ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3.0783681378059782E-2"/>
          <c:y val="5.8653770682296012E-2"/>
          <c:w val="0.96551626353870545"/>
          <c:h val="0.74495698930167542"/>
        </c:manualLayout>
      </c:layout>
      <c:lineChart>
        <c:grouping val="standard"/>
        <c:varyColors val="0"/>
        <c:ser>
          <c:idx val="0"/>
          <c:order val="0"/>
          <c:tx>
            <c:strRef>
              <c:f>'[BP_graphs.xlsx]Επιχειρηματικό περιβάλλον'!$B$96</c:f>
              <c:strCache>
                <c:ptCount val="1"/>
                <c:pt idx="0">
                  <c:v>ΑΥΞΗΣΗ</c:v>
                </c:pt>
              </c:strCache>
            </c:strRef>
          </c:tx>
          <c:spPr>
            <a:ln w="38100" cap="rnd">
              <a:solidFill>
                <a:srgbClr val="92D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2D050"/>
              </a:solidFill>
              <a:ln w="38100">
                <a:solidFill>
                  <a:srgbClr val="92D050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7595583849239498E-2"/>
                  <c:y val="-4.99981550709029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FD6-4DAE-9E27-4348CB6D3022}"/>
                </c:ext>
              </c:extLst>
            </c:dLbl>
            <c:dLbl>
              <c:idx val="1"/>
              <c:layout>
                <c:manualLayout>
                  <c:x val="-2.4861262501524694E-3"/>
                  <c:y val="-3.584839591374866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FD6-4DAE-9E27-4348CB6D3022}"/>
                </c:ext>
              </c:extLst>
            </c:dLbl>
            <c:dLbl>
              <c:idx val="2"/>
              <c:layout>
                <c:manualLayout>
                  <c:x val="-2.4013294916884163E-2"/>
                  <c:y val="3.812110589269548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FD6-4DAE-9E27-4348CB6D3022}"/>
                </c:ext>
              </c:extLst>
            </c:dLbl>
            <c:dLbl>
              <c:idx val="3"/>
              <c:layout>
                <c:manualLayout>
                  <c:x val="-2.5239347622800373E-2"/>
                  <c:y val="2.5490923799472262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FD6-4DAE-9E27-4348CB6D3022}"/>
                </c:ext>
              </c:extLst>
            </c:dLbl>
            <c:dLbl>
              <c:idx val="4"/>
              <c:layout>
                <c:manualLayout>
                  <c:x val="-2.5239347622800373E-2"/>
                  <c:y val="-4.8571608452280916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FD6-4DAE-9E27-4348CB6D3022}"/>
                </c:ext>
              </c:extLst>
            </c:dLbl>
            <c:dLbl>
              <c:idx val="5"/>
              <c:layout>
                <c:manualLayout>
                  <c:x val="-2.4933292786438001E-2"/>
                  <c:y val="-4.87672414389524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FD6-4DAE-9E27-4348CB6D3022}"/>
                </c:ext>
              </c:extLst>
            </c:dLbl>
            <c:dLbl>
              <c:idx val="6"/>
              <c:layout>
                <c:manualLayout>
                  <c:x val="-4.3999768602484279E-2"/>
                  <c:y val="-7.344933478136504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490981750866176E-2"/>
                      <c:h val="8.0011697429588677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6-3FD6-4DAE-9E27-4348CB6D3022}"/>
                </c:ext>
              </c:extLst>
            </c:dLbl>
            <c:dLbl>
              <c:idx val="7"/>
              <c:layout>
                <c:manualLayout>
                  <c:x val="-2.1090088142304449E-2"/>
                  <c:y val="-4.3212563505918761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FD6-4DAE-9E27-4348CB6D30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6">
                    <a:lumMod val="75000"/>
                  </a:schemeClr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περιβάλλον'!$A$97:$A$104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περιβάλλον'!$B$97:$B$104</c:f>
              <c:numCache>
                <c:formatCode>0.0</c:formatCode>
                <c:ptCount val="8"/>
                <c:pt idx="0">
                  <c:v>19.600000000000001</c:v>
                </c:pt>
                <c:pt idx="1">
                  <c:v>27.7</c:v>
                </c:pt>
                <c:pt idx="2">
                  <c:v>39.5</c:v>
                </c:pt>
                <c:pt idx="3">
                  <c:v>29.5</c:v>
                </c:pt>
                <c:pt idx="4">
                  <c:v>40.300000000000004</c:v>
                </c:pt>
                <c:pt idx="5">
                  <c:v>55.2</c:v>
                </c:pt>
                <c:pt idx="6">
                  <c:v>45.9</c:v>
                </c:pt>
                <c:pt idx="7">
                  <c:v>50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3FD6-4DAE-9E27-4348CB6D3022}"/>
            </c:ext>
          </c:extLst>
        </c:ser>
        <c:ser>
          <c:idx val="1"/>
          <c:order val="1"/>
          <c:tx>
            <c:strRef>
              <c:f>'[BP_graphs.xlsx]Επιχειρηματικό περιβάλλον'!$C$96</c:f>
              <c:strCache>
                <c:ptCount val="1"/>
                <c:pt idx="0">
                  <c:v>ΜΕΙΩΣΗ</c:v>
                </c:pt>
              </c:strCache>
            </c:strRef>
          </c:tx>
          <c:spPr>
            <a:ln w="38100" cap="rnd">
              <a:solidFill>
                <a:srgbClr val="FF310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38100">
                <a:solidFill>
                  <a:srgbClr val="FF310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2.6472673689325675E-2"/>
                  <c:y val="-3.897434894938705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FD6-4DAE-9E27-4348CB6D3022}"/>
                </c:ext>
              </c:extLst>
            </c:dLbl>
            <c:dLbl>
              <c:idx val="6"/>
              <c:dLblPos val="b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8527519627095605E-2"/>
                      <c:h val="7.3335092986425862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3FD6-4DAE-9E27-4348CB6D30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trendline>
            <c:spPr>
              <a:ln w="19050" cap="rnd">
                <a:solidFill>
                  <a:schemeClr val="accent2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περιβάλλον'!$A$97:$A$104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περιβάλλον'!$C$97:$C$104</c:f>
              <c:numCache>
                <c:formatCode>0.0</c:formatCode>
                <c:ptCount val="8"/>
                <c:pt idx="0">
                  <c:v>43.8</c:v>
                </c:pt>
                <c:pt idx="1">
                  <c:v>15.8</c:v>
                </c:pt>
                <c:pt idx="2">
                  <c:v>8</c:v>
                </c:pt>
                <c:pt idx="3">
                  <c:v>24.3</c:v>
                </c:pt>
                <c:pt idx="4">
                  <c:v>19.399999999999999</c:v>
                </c:pt>
                <c:pt idx="5">
                  <c:v>7.8</c:v>
                </c:pt>
                <c:pt idx="6">
                  <c:v>10.7</c:v>
                </c:pt>
                <c:pt idx="7">
                  <c:v>9.1999999999999993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3FD6-4DAE-9E27-4348CB6D3022}"/>
            </c:ext>
          </c:extLst>
        </c:ser>
        <c:ser>
          <c:idx val="2"/>
          <c:order val="2"/>
          <c:tx>
            <c:strRef>
              <c:f>'[BP_graphs.xlsx]Επιχειρηματικό περιβάλλον'!$D$96</c:f>
              <c:strCache>
                <c:ptCount val="1"/>
                <c:pt idx="0">
                  <c:v>ΣΤΑΘΕΡΟΣ</c:v>
                </c:pt>
              </c:strCache>
            </c:strRef>
          </c:tx>
          <c:spPr>
            <a:ln w="28575" cap="rnd">
              <a:solidFill>
                <a:srgbClr val="39649A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39649A"/>
              </a:solidFill>
              <a:ln w="9525">
                <a:solidFill>
                  <a:srgbClr val="39649A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-3.021747151643869E-2"/>
                  <c:y val="-4.1347503071013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3FD6-4DAE-9E27-4348CB6D3022}"/>
                </c:ext>
              </c:extLst>
            </c:dLbl>
            <c:dLbl>
              <c:idx val="4"/>
              <c:layout>
                <c:manualLayout>
                  <c:x val="-2.6472673689325765E-2"/>
                  <c:y val="-4.134750307101386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3FD6-4DAE-9E27-4348CB6D3022}"/>
                </c:ext>
              </c:extLst>
            </c:dLbl>
            <c:dLbl>
              <c:idx val="6"/>
              <c:layout>
                <c:manualLayout>
                  <c:x val="-2.3976141804583854E-2"/>
                  <c:y val="-3.4045490389085158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FD6-4DAE-9E27-4348CB6D30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3"/>
                </a:solidFill>
                <a:prstDash val="sysDot"/>
              </a:ln>
              <a:effectLst/>
            </c:spPr>
            <c:trendlineType val="linear"/>
            <c:dispRSqr val="0"/>
            <c:dispEq val="0"/>
          </c:trendline>
          <c:cat>
            <c:strRef>
              <c:f>'[BP_graphs.xlsx]Επιχειρηματικό περιβάλλον'!$A$97:$A$104</c:f>
              <c:strCache>
                <c:ptCount val="8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2020-A</c:v>
                </c:pt>
                <c:pt idx="4">
                  <c:v>2020-Β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</c:strCache>
            </c:strRef>
          </c:cat>
          <c:val>
            <c:numRef>
              <c:f>'[BP_graphs.xlsx]Επιχειρηματικό περιβάλλον'!$D$97:$D$104</c:f>
              <c:numCache>
                <c:formatCode>0.0</c:formatCode>
                <c:ptCount val="8"/>
                <c:pt idx="0">
                  <c:v>29</c:v>
                </c:pt>
                <c:pt idx="1">
                  <c:v>43.8</c:v>
                </c:pt>
                <c:pt idx="2">
                  <c:v>44.9</c:v>
                </c:pt>
                <c:pt idx="3">
                  <c:v>39.5</c:v>
                </c:pt>
                <c:pt idx="4">
                  <c:v>27.6</c:v>
                </c:pt>
                <c:pt idx="5">
                  <c:v>33.200000000000003</c:v>
                </c:pt>
                <c:pt idx="6">
                  <c:v>32.5</c:v>
                </c:pt>
                <c:pt idx="7">
                  <c:v>32.6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3-3FD6-4DAE-9E27-4348CB6D302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606065600"/>
        <c:axId val="606070304"/>
      </c:lineChart>
      <c:catAx>
        <c:axId val="606065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 algn="ctr"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70304"/>
        <c:crosses val="autoZero"/>
        <c:auto val="1"/>
        <c:lblAlgn val="ctr"/>
        <c:lblOffset val="100"/>
        <c:noMultiLvlLbl val="0"/>
      </c:catAx>
      <c:valAx>
        <c:axId val="606070304"/>
        <c:scaling>
          <c:orientation val="minMax"/>
          <c:max val="100"/>
          <c:min val="0"/>
        </c:scaling>
        <c:delete val="0"/>
        <c:axPos val="l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606065600"/>
        <c:crosses val="autoZero"/>
        <c:crossBetween val="between"/>
        <c:majorUnit val="20"/>
      </c:valAx>
      <c:spPr>
        <a:noFill/>
        <a:ln>
          <a:noFill/>
        </a:ln>
        <a:effectLst/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egendEntry>
        <c:idx val="6"/>
        <c:delete val="1"/>
      </c:legendEntry>
      <c:layout>
        <c:manualLayout>
          <c:xMode val="edge"/>
          <c:yMode val="edge"/>
          <c:x val="0"/>
          <c:y val="0.91596180177819608"/>
          <c:w val="0.95907438912918963"/>
          <c:h val="7.4375436476211171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>
              <a:latin typeface="Arial Narrow" panose="020B0606020202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 b="1">
          <a:solidFill>
            <a:schemeClr val="accent1">
              <a:lumMod val="75000"/>
            </a:schemeClr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800">
                <a:solidFill>
                  <a:srgbClr val="39649A"/>
                </a:solidFill>
                <a:latin typeface="Arial Narrow" panose="020B0606020202030204" pitchFamily="34" charset="0"/>
              </a:defRPr>
            </a:pPr>
            <a:r>
              <a:rPr lang="el-GR" sz="2800">
                <a:solidFill>
                  <a:srgbClr val="39649A"/>
                </a:solidFill>
                <a:latin typeface="Arial Narrow" panose="020B0606020202030204" pitchFamily="34" charset="0"/>
              </a:rPr>
              <a:t>ΛΟΓΟΙ ΑΥΞΗΣΗΣ ΤΖΙΡΟΥ ΤΟ 2024 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0.43774320763606539"/>
          <c:y val="0.13028299578225899"/>
          <c:w val="0.56225679236393455"/>
          <c:h val="0.8462912837982964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press.xlsx]Επιχειρηματικό περιβάλλον'!$B$120</c:f>
              <c:strCache>
                <c:ptCount val="1"/>
                <c:pt idx="0">
                  <c:v>ΣΥΝΟΛΟ 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rgbClr val="002060"/>
              </a:solidFill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72ED-46B9-B3A7-737383A86496}"/>
              </c:ext>
            </c:extLst>
          </c:dPt>
          <c:dLbls>
            <c:dLbl>
              <c:idx val="8"/>
              <c:layout>
                <c:manualLayout>
                  <c:x val="-3.9920200799906568E-2"/>
                  <c:y val="1.2664504003329784E-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2ED-46B9-B3A7-737383A86496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2-72ED-46B9-B3A7-737383A8649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press.xlsx]Επιχειρηματικό περιβάλλον'!$A$121:$A$129</c:f>
              <c:strCache>
                <c:ptCount val="9"/>
                <c:pt idx="0">
                  <c:v>Αύξηση της ζήτησης για τον κλάδο μου</c:v>
                </c:pt>
                <c:pt idx="1">
                  <c:v>Νέες στρατηγικές συνεργασίες που απέκτησα</c:v>
                </c:pt>
                <c:pt idx="2">
                  <c:v>Βελτίωση της οικονομικής κατάστασης της χώρας μας γενικώς</c:v>
                </c:pt>
                <c:pt idx="3">
                  <c:v>Διεύρυνση χαρτοφυλακίου προϊόντων &amp; υπηρεσιών</c:v>
                </c:pt>
                <c:pt idx="4">
                  <c:v>Επενδύσεις που είχα προβεί σε Έρευνα &amp; Ανάπτυξη (R&amp;D)</c:v>
                </c:pt>
                <c:pt idx="5">
                  <c:v>Επενδύσεις που είχα προβεί στις εγκαταστάσεις μου (π.χ. αύξηση δυναμικότητας)</c:v>
                </c:pt>
                <c:pt idx="6">
                  <c:v>Αύξηση των εξαγωγών μου</c:v>
                </c:pt>
                <c:pt idx="7">
                  <c:v>Αύξηση των τιμών πώλησης των προϊόντων μου</c:v>
                </c:pt>
                <c:pt idx="8">
                  <c:v>Επενδύσεις που είχα προβεί σε ζητήματα ψηφιακής &amp; πράσινης μετάβασης</c:v>
                </c:pt>
              </c:strCache>
            </c:strRef>
          </c:cat>
          <c:val>
            <c:numRef>
              <c:f>'[BP_graphs for press.xlsx]Επιχειρηματικό περιβάλλον'!$B$121:$B$129</c:f>
              <c:numCache>
                <c:formatCode>0.0</c:formatCode>
                <c:ptCount val="9"/>
                <c:pt idx="0">
                  <c:v>52.1</c:v>
                </c:pt>
                <c:pt idx="1">
                  <c:v>33.299999999999997</c:v>
                </c:pt>
                <c:pt idx="2">
                  <c:v>33</c:v>
                </c:pt>
                <c:pt idx="3">
                  <c:v>20.5</c:v>
                </c:pt>
                <c:pt idx="4">
                  <c:v>13.4</c:v>
                </c:pt>
                <c:pt idx="5">
                  <c:v>11.2</c:v>
                </c:pt>
                <c:pt idx="6">
                  <c:v>9.6999999999999993</c:v>
                </c:pt>
                <c:pt idx="7">
                  <c:v>7.6</c:v>
                </c:pt>
                <c:pt idx="8">
                  <c:v>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2ED-46B9-B3A7-737383A8649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press.xlsx]Επιχειρηματικό περιβάλλον'!$B$152</c:f>
              <c:strCache>
                <c:ptCount val="1"/>
                <c:pt idx="0">
                  <c:v>ΣΥΝΟΛΟ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3E75-469C-A47C-143F01984510}"/>
              </c:ext>
            </c:extLst>
          </c:dPt>
          <c:dLbls>
            <c:dLbl>
              <c:idx val="8"/>
              <c:layout>
                <c:manualLayout>
                  <c:x val="-4.9084574489430703E-2"/>
                  <c:y val="2.677214095628787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E75-469C-A47C-143F01984510}"/>
                </c:ext>
              </c:extLst>
            </c:dLbl>
            <c:dLbl>
              <c:idx val="9"/>
              <c:layout>
                <c:manualLayout>
                  <c:x val="-4.7596075768660283E-2"/>
                  <c:y val="9.4351400692118997E-4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E75-469C-A47C-143F01984510}"/>
                </c:ext>
              </c:extLst>
            </c:dLbl>
            <c:dLbl>
              <c:idx val="10"/>
              <c:layout>
                <c:manualLayout>
                  <c:x val="1.2019045178672705E-3"/>
                  <c:y val="-5.354094290659445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E75-469C-A47C-143F01984510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4-3E75-469C-A47C-143F0198451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press.xlsx]Επιχειρηματικό περιβάλλον'!$A$153:$A$162</c:f>
              <c:strCache>
                <c:ptCount val="10"/>
                <c:pt idx="0">
                  <c:v>Εκπαίδευση &amp; εξειδίκευση του ανθρώπινου δυναμικού</c:v>
                </c:pt>
                <c:pt idx="1">
                  <c:v>Ψηφιοποίηση της λειτουργίας &amp; των διαδικασιών </c:v>
                </c:pt>
                <c:pt idx="2">
                  <c:v>Ανάπτυξη νέων αγορών</c:v>
                </c:pt>
                <c:pt idx="3">
                  <c:v>Δημιουργία νέων προϊόντων &amp; υπηρεσιών / R&amp;D</c:v>
                </c:pt>
                <c:pt idx="4">
                  <c:v>Ανανέωση υποδομών / μηχανολογικού εξοπλισμού  </c:v>
                </c:pt>
                <c:pt idx="5">
                  <c:v>Προσέλκυση νέου ανθρώπινου δυναμικού</c:v>
                </c:pt>
                <c:pt idx="6">
                  <c:v>Πράσινη οικονομία &amp; μείωση περιβαλλοντικού αποτυπώματος</c:v>
                </c:pt>
                <c:pt idx="7">
                  <c:v>Ανάπτυξη ηλεκτρονικών δικτύων πωλήσεων</c:v>
                </c:pt>
                <c:pt idx="8">
                  <c:v>Ενσωμάτωση αναλυτικών εργαλείων big data / ΑΙ</c:v>
                </c:pt>
                <c:pt idx="9">
                  <c:v>Εταιρική κοινωνική ευθύνη</c:v>
                </c:pt>
              </c:strCache>
            </c:strRef>
          </c:cat>
          <c:val>
            <c:numRef>
              <c:f>'[BP_graphs for press.xlsx]Επιχειρηματικό περιβάλλον'!$B$153:$B$162</c:f>
              <c:numCache>
                <c:formatCode>0.0</c:formatCode>
                <c:ptCount val="10"/>
                <c:pt idx="0">
                  <c:v>59.9</c:v>
                </c:pt>
                <c:pt idx="1">
                  <c:v>41.3</c:v>
                </c:pt>
                <c:pt idx="2">
                  <c:v>35.799999999999997</c:v>
                </c:pt>
                <c:pt idx="3">
                  <c:v>30</c:v>
                </c:pt>
                <c:pt idx="4">
                  <c:v>28</c:v>
                </c:pt>
                <c:pt idx="5">
                  <c:v>26.2</c:v>
                </c:pt>
                <c:pt idx="6">
                  <c:v>19.7</c:v>
                </c:pt>
                <c:pt idx="7">
                  <c:v>10.3</c:v>
                </c:pt>
                <c:pt idx="8">
                  <c:v>6.8</c:v>
                </c:pt>
                <c:pt idx="9">
                  <c:v>6.2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E75-469C-A47C-143F0198451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press.xlsx]Επιχειρηματικό περιβάλλον'!$B$181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5049-4D36-882A-B58BB49991C4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5049-4D36-882A-B58BB49991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press.xlsx]Επιχειρηματικό περιβάλλον'!$A$182:$A$191</c:f>
              <c:strCache>
                <c:ptCount val="10"/>
                <c:pt idx="0">
                  <c:v>Διαφάνεια &amp; αντιμετώπιση της διαφθοράς</c:v>
                </c:pt>
                <c:pt idx="1">
                  <c:v>Φορολογική ανταγωνιστικότητα της χώρας για τις επιχειρήσεις</c:v>
                </c:pt>
                <c:pt idx="2">
                  <c:v>Σύγχρονη λειτουργία Δημόσιας Διοίκησης</c:v>
                </c:pt>
                <c:pt idx="3">
                  <c:v>Φορολογική ανταγωνιστικότητα της χώρας για την εργασία</c:v>
                </c:pt>
                <c:pt idx="4">
                  <c:v>Λειτουργία των θεσμών (δικαιοσύνη, ανεξάρτητες αρχές)</c:v>
                </c:pt>
                <c:pt idx="5">
                  <c:v>Υποδομές</c:v>
                </c:pt>
                <c:pt idx="6">
                  <c:v>Μακροοικονομική κατάσταση της χώρας</c:v>
                </c:pt>
                <c:pt idx="7">
                  <c:v>Διεθνές οικονομικό &amp; πολιτικό περιβάλλον</c:v>
                </c:pt>
                <c:pt idx="8">
                  <c:v>Ανταγωνιστική λειτουργία των αγορών προϊόντων &amp; υπηρεσιών</c:v>
                </c:pt>
                <c:pt idx="9">
                  <c:v>Επιδόσεις της χώρας σε R&amp;D</c:v>
                </c:pt>
              </c:strCache>
            </c:strRef>
          </c:cat>
          <c:val>
            <c:numRef>
              <c:f>'[BP_graphs for press.xlsx]Επιχειρηματικό περιβάλλον'!$B$182:$B$191</c:f>
              <c:numCache>
                <c:formatCode>0.0</c:formatCode>
                <c:ptCount val="10"/>
                <c:pt idx="0">
                  <c:v>67.5</c:v>
                </c:pt>
                <c:pt idx="1">
                  <c:v>67</c:v>
                </c:pt>
                <c:pt idx="2">
                  <c:v>54.1</c:v>
                </c:pt>
                <c:pt idx="3">
                  <c:v>52.4</c:v>
                </c:pt>
                <c:pt idx="4">
                  <c:v>52.2</c:v>
                </c:pt>
                <c:pt idx="5">
                  <c:v>45.5</c:v>
                </c:pt>
                <c:pt idx="6">
                  <c:v>40.299999999999997</c:v>
                </c:pt>
                <c:pt idx="7">
                  <c:v>36.5</c:v>
                </c:pt>
                <c:pt idx="8">
                  <c:v>34.200000000000003</c:v>
                </c:pt>
                <c:pt idx="9">
                  <c:v>28.1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049-4D36-882A-B58BB49991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press.xlsx]Επιχειρηματικό περιβάλλον'!$B$213</c:f>
              <c:strCache>
                <c:ptCount val="1"/>
                <c:pt idx="0">
                  <c:v>ΣΥΝΟΛΟ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E67F-4ECD-9463-A88D602A6088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E67F-4ECD-9463-A88D602A608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press.xlsx]Επιχειρηματικό περιβάλλον'!$A$214:$A$226</c:f>
              <c:strCache>
                <c:ptCount val="13"/>
                <c:pt idx="0">
                  <c:v>Σταθερό &amp; απλό φορολογικό πλαίσιο</c:v>
                </c:pt>
                <c:pt idx="1">
                  <c:v>Κόστος ενέργειας</c:v>
                </c:pt>
                <c:pt idx="2">
                  <c:v>Ταχύτητα απονομής δικαιοσύνης</c:v>
                </c:pt>
                <c:pt idx="3">
                  <c:v>Πολυνομία &amp; θεσμικό πλαίσιο</c:v>
                </c:pt>
                <c:pt idx="4">
                  <c:v>Χρηματοδοτικά εργαλεία &amp; επενδυτικά κίνητρα</c:v>
                </c:pt>
                <c:pt idx="5">
                  <c:v>Πρόσβαση στη χρηματοδότηση</c:v>
                </c:pt>
                <c:pt idx="6">
                  <c:v>Επάρκεια ανθρώπινου δυναμικού</c:v>
                </c:pt>
                <c:pt idx="7">
                  <c:v>Επιβάρυνση στην ανταγωνιστικότητα λόγω αύξησης κόστους παραγωγής</c:v>
                </c:pt>
                <c:pt idx="8">
                  <c:v>Διαδικασίες αδειοδότησης</c:v>
                </c:pt>
                <c:pt idx="9">
                  <c:v>Αποτελεσματικός έλεγχος &amp; εποπτεία αγοράς</c:v>
                </c:pt>
                <c:pt idx="10">
                  <c:v>Κόστος προσαρμογής στις πολιτικές για το κλίμα</c:v>
                </c:pt>
                <c:pt idx="11">
                  <c:v>Θεσμικό πλαίσιο ρύθμισης εργασιακών σχέσεων</c:v>
                </c:pt>
                <c:pt idx="12">
                  <c:v>Τελωνειακές διαδικασίες</c:v>
                </c:pt>
              </c:strCache>
            </c:strRef>
          </c:cat>
          <c:val>
            <c:numRef>
              <c:f>'[BP_graphs for press.xlsx]Επιχειρηματικό περιβάλλον'!$B$214:$B$226</c:f>
              <c:numCache>
                <c:formatCode>0.0</c:formatCode>
                <c:ptCount val="13"/>
                <c:pt idx="0">
                  <c:v>63.8</c:v>
                </c:pt>
                <c:pt idx="1">
                  <c:v>54.5</c:v>
                </c:pt>
                <c:pt idx="2">
                  <c:v>43.7</c:v>
                </c:pt>
                <c:pt idx="3">
                  <c:v>42</c:v>
                </c:pt>
                <c:pt idx="4">
                  <c:v>39.6</c:v>
                </c:pt>
                <c:pt idx="5">
                  <c:v>36.299999999999997</c:v>
                </c:pt>
                <c:pt idx="6">
                  <c:v>35</c:v>
                </c:pt>
                <c:pt idx="7">
                  <c:v>33.4</c:v>
                </c:pt>
                <c:pt idx="8">
                  <c:v>31.1</c:v>
                </c:pt>
                <c:pt idx="9">
                  <c:v>31.1</c:v>
                </c:pt>
                <c:pt idx="10">
                  <c:v>26.1</c:v>
                </c:pt>
                <c:pt idx="11">
                  <c:v>22.8</c:v>
                </c:pt>
                <c:pt idx="12">
                  <c:v>18.7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7F-4ECD-9463-A88D602A60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press.xlsx]Επιχειρηματικό περιβάλλον'!$C$245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7730-4280-A7B0-18B1BE6B1366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7730-4280-A7B0-18B1BE6B136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press.xlsx]Επιχειρηματικό περιβάλλον'!$A$246:$A$263</c:f>
              <c:strCache>
                <c:ptCount val="18"/>
                <c:pt idx="0">
                  <c:v>Ενιαία Ψηφιακή Πύλη της Δημόσιας Διοίκησης (gov.gr)</c:v>
                </c:pt>
                <c:pt idx="1">
                  <c:v>ΚΕΠ</c:v>
                </c:pt>
                <c:pt idx="2">
                  <c:v>Πληροφοριακό σύστημα ΓΕΜΗ (businessportal.gr)</c:v>
                </c:pt>
                <c:pt idx="3">
                  <c:v>Υπηρεσία ΓΕΜΗ (φυσική παρουσία)</c:v>
                </c:pt>
                <c:pt idx="4">
                  <c:v>Πληροφοριακό σύστημα ΕΡΓΑΝΗ</c:v>
                </c:pt>
                <c:pt idx="5">
                  <c:v>Δημόσια Υπηρεσία Απασχόλησης</c:v>
                </c:pt>
                <c:pt idx="6">
                  <c:v>Σώμα Επιθεώρησης Εργασίας</c:v>
                </c:pt>
                <c:pt idx="7">
                  <c:v>Ανεξάρτητη Αρχή Δημοσίων Εσόδων</c:v>
                </c:pt>
                <c:pt idx="8">
                  <c:v>Εθνικό Σύστημα Ηλεκτρονικών Δημόσιων Συμβάσεων</c:v>
                </c:pt>
                <c:pt idx="9">
                  <c:v>Περιφέρεια</c:v>
                </c:pt>
                <c:pt idx="10">
                  <c:v>Πληροφοριακό Σύστημα Κρατικών Ενισχύσεων</c:v>
                </c:pt>
                <c:pt idx="11">
                  <c:v>Δήμοι</c:v>
                </c:pt>
                <c:pt idx="12">
                  <c:v>Τελωνεία</c:v>
                </c:pt>
                <c:pt idx="13">
                  <c:v>Enterprise Greece</c:v>
                </c:pt>
                <c:pt idx="14">
                  <c:v>Ανεξάρτητες Ρυθμιστικές Αρχές</c:v>
                </c:pt>
                <c:pt idx="15">
                  <c:v>Υπουργεία</c:v>
                </c:pt>
                <c:pt idx="16">
                  <c:v>Πολεοδομία</c:v>
                </c:pt>
                <c:pt idx="17">
                  <c:v>Δικαστήρια</c:v>
                </c:pt>
              </c:strCache>
            </c:strRef>
          </c:cat>
          <c:val>
            <c:numRef>
              <c:f>'[BP_graphs for press.xlsx]Επιχειρηματικό περιβάλλον'!$C$246:$C$263</c:f>
              <c:numCache>
                <c:formatCode>0.0</c:formatCode>
                <c:ptCount val="18"/>
                <c:pt idx="0">
                  <c:v>85.8</c:v>
                </c:pt>
                <c:pt idx="1">
                  <c:v>69.2</c:v>
                </c:pt>
                <c:pt idx="2">
                  <c:v>67.5</c:v>
                </c:pt>
                <c:pt idx="3">
                  <c:v>57.7</c:v>
                </c:pt>
                <c:pt idx="4">
                  <c:v>53.8</c:v>
                </c:pt>
                <c:pt idx="5">
                  <c:v>45</c:v>
                </c:pt>
                <c:pt idx="6">
                  <c:v>38.9</c:v>
                </c:pt>
                <c:pt idx="7">
                  <c:v>36.6</c:v>
                </c:pt>
                <c:pt idx="8">
                  <c:v>31</c:v>
                </c:pt>
                <c:pt idx="9">
                  <c:v>30</c:v>
                </c:pt>
                <c:pt idx="10">
                  <c:v>25.8</c:v>
                </c:pt>
                <c:pt idx="11">
                  <c:v>25.2</c:v>
                </c:pt>
                <c:pt idx="12">
                  <c:v>22.4</c:v>
                </c:pt>
                <c:pt idx="13">
                  <c:v>20.3</c:v>
                </c:pt>
                <c:pt idx="14">
                  <c:v>18.3</c:v>
                </c:pt>
                <c:pt idx="15">
                  <c:v>18.100000000000001</c:v>
                </c:pt>
                <c:pt idx="16">
                  <c:v>16.100000000000001</c:v>
                </c:pt>
                <c:pt idx="17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730-4280-A7B0-18B1BE6B1366}"/>
            </c:ext>
          </c:extLst>
        </c:ser>
        <c:ser>
          <c:idx val="1"/>
          <c:order val="1"/>
          <c:tx>
            <c:strRef>
              <c:f>'[BP_graphs for press.xlsx]Επιχειρηματικό περιβάλλον'!$B$245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00B0F0"/>
            </a:solidFill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'[BP_graphs for press.xlsx]Επιχειρηματικό περιβάλλον'!$A$246:$A$263</c:f>
              <c:strCache>
                <c:ptCount val="18"/>
                <c:pt idx="0">
                  <c:v>Ενιαία Ψηφιακή Πύλη της Δημόσιας Διοίκησης (gov.gr)</c:v>
                </c:pt>
                <c:pt idx="1">
                  <c:v>ΚΕΠ</c:v>
                </c:pt>
                <c:pt idx="2">
                  <c:v>Πληροφοριακό σύστημα ΓΕΜΗ (businessportal.gr)</c:v>
                </c:pt>
                <c:pt idx="3">
                  <c:v>Υπηρεσία ΓΕΜΗ (φυσική παρουσία)</c:v>
                </c:pt>
                <c:pt idx="4">
                  <c:v>Πληροφοριακό σύστημα ΕΡΓΑΝΗ</c:v>
                </c:pt>
                <c:pt idx="5">
                  <c:v>Δημόσια Υπηρεσία Απασχόλησης</c:v>
                </c:pt>
                <c:pt idx="6">
                  <c:v>Σώμα Επιθεώρησης Εργασίας</c:v>
                </c:pt>
                <c:pt idx="7">
                  <c:v>Ανεξάρτητη Αρχή Δημοσίων Εσόδων</c:v>
                </c:pt>
                <c:pt idx="8">
                  <c:v>Εθνικό Σύστημα Ηλεκτρονικών Δημόσιων Συμβάσεων</c:v>
                </c:pt>
                <c:pt idx="9">
                  <c:v>Περιφέρεια</c:v>
                </c:pt>
                <c:pt idx="10">
                  <c:v>Πληροφοριακό Σύστημα Κρατικών Ενισχύσεων</c:v>
                </c:pt>
                <c:pt idx="11">
                  <c:v>Δήμοι</c:v>
                </c:pt>
                <c:pt idx="12">
                  <c:v>Τελωνεία</c:v>
                </c:pt>
                <c:pt idx="13">
                  <c:v>Enterprise Greece</c:v>
                </c:pt>
                <c:pt idx="14">
                  <c:v>Ανεξάρτητες Ρυθμιστικές Αρχές</c:v>
                </c:pt>
                <c:pt idx="15">
                  <c:v>Υπουργεία</c:v>
                </c:pt>
                <c:pt idx="16">
                  <c:v>Πολεοδομία</c:v>
                </c:pt>
                <c:pt idx="17">
                  <c:v>Δικαστήρια</c:v>
                </c:pt>
              </c:strCache>
            </c:strRef>
          </c:cat>
          <c:val>
            <c:numRef>
              <c:f>'[BP_graphs for press.xlsx]Επιχειρηματικό περιβάλλον'!$B$246:$B$263</c:f>
              <c:numCache>
                <c:formatCode>0.0</c:formatCode>
                <c:ptCount val="18"/>
                <c:pt idx="0">
                  <c:v>76.400000000000006</c:v>
                </c:pt>
                <c:pt idx="1">
                  <c:v>63.3</c:v>
                </c:pt>
                <c:pt idx="2">
                  <c:v>60.3</c:v>
                </c:pt>
                <c:pt idx="3">
                  <c:v>55.8</c:v>
                </c:pt>
                <c:pt idx="4">
                  <c:v>48</c:v>
                </c:pt>
                <c:pt idx="5">
                  <c:v>33.799999999999997</c:v>
                </c:pt>
                <c:pt idx="6">
                  <c:v>31.7</c:v>
                </c:pt>
                <c:pt idx="7">
                  <c:v>26.7</c:v>
                </c:pt>
                <c:pt idx="8">
                  <c:v>33.1</c:v>
                </c:pt>
                <c:pt idx="9">
                  <c:v>22.3</c:v>
                </c:pt>
                <c:pt idx="10">
                  <c:v>27.7</c:v>
                </c:pt>
                <c:pt idx="11">
                  <c:v>14.8</c:v>
                </c:pt>
                <c:pt idx="12">
                  <c:v>14.6</c:v>
                </c:pt>
                <c:pt idx="13">
                  <c:v>31.3</c:v>
                </c:pt>
                <c:pt idx="14">
                  <c:v>17.7</c:v>
                </c:pt>
                <c:pt idx="15">
                  <c:v>14.5</c:v>
                </c:pt>
                <c:pt idx="16">
                  <c:v>14.6</c:v>
                </c:pt>
                <c:pt idx="17">
                  <c:v>5.0999999999999996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730-4280-A7B0-18B1BE6B13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txPr>
        <a:bodyPr/>
        <a:lstStyle/>
        <a:p>
          <a:pPr>
            <a:defRPr>
              <a:solidFill>
                <a:srgbClr val="39649A"/>
              </a:solidFill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 b="1">
          <a:latin typeface="Arial Narrow" panose="020B0606020202030204" pitchFamily="34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879325339730925"/>
          <c:y val="0"/>
          <c:w val="0.5120674660269074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περιβάλλον'!$B$3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9FB9-4C6A-9E2D-95F88A2555C5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9FB9-4C6A-9E2D-95F88A2555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περιβάλλον'!$A$4:$A$6</c:f>
              <c:strCache>
                <c:ptCount val="3"/>
                <c:pt idx="0">
                  <c:v>Η καθημερινή εργασία με ΤΝ θα είναι όλο και περισσότερο εκτεταμένη</c:v>
                </c:pt>
                <c:pt idx="1">
                  <c:v>Το ανθρώπινο δυναμικό θα περιμένει όλο και περισσότερο το αντικείμενο εργασιών της επιχείρησης στην οποία απασχολείται να έχει θετικό αντίκτυπο στην κοινωνία και το περιβάλλον</c:v>
                </c:pt>
                <c:pt idx="2">
                  <c:v>Οι επιχειρήσεις θα λαμβάνουν περισσότερα μέτρα για να εξασφαλίσουν έναν πιο συμπεριληπτικό χώρο εργασίας</c:v>
                </c:pt>
              </c:strCache>
            </c:strRef>
          </c:cat>
          <c:val>
            <c:numRef>
              <c:f>'[BP_graphs for press.xlsx]Σύγχρονο εργασιακό περιβάλλον'!$B$4:$B$6</c:f>
              <c:numCache>
                <c:formatCode>0.0</c:formatCode>
                <c:ptCount val="3"/>
                <c:pt idx="0">
                  <c:v>69</c:v>
                </c:pt>
                <c:pt idx="1">
                  <c:v>68</c:v>
                </c:pt>
                <c:pt idx="2">
                  <c:v>61.8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FB9-4C6A-9E2D-95F88A2555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περιβάλλον'!$B$49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0550-4B2E-B513-0CF70946626A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0550-4B2E-B513-0CF70946626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περιβάλλον'!$A$50:$A$65</c:f>
              <c:strCache>
                <c:ptCount val="16"/>
                <c:pt idx="0">
                  <c:v>Οικονομικές απολαβές (μισθός &amp; bonus)</c:v>
                </c:pt>
                <c:pt idx="1">
                  <c:v>Ανάπτυξη &amp; αναβάθμιση γνώσεων &amp; δεξιοτήτων ανθρώπ. δυναμικού</c:v>
                </c:pt>
                <c:pt idx="2">
                  <c:v>Στήριξη του ανθρώπ. δυναμικού σε κρίσιμες φάσεις της ζωής του</c:v>
                </c:pt>
                <c:pt idx="3">
                  <c:v>Ευελιξία σε οργάνωση &amp; διευθέτηση χρόνου εργασίας </c:v>
                </c:pt>
                <c:pt idx="4">
                  <c:v>Ευκαιρίες επαγγελματικής εξέλιξης</c:v>
                </c:pt>
                <c:pt idx="5">
                  <c:v>Αξιοπιστία &amp; ηγετικό όραμα της Διοίκησης</c:v>
                </c:pt>
                <c:pt idx="6">
                  <c:v>Εφαρμογή συστημάτων αξιολόγησης ανθρώπ. δυναμικού</c:v>
                </c:pt>
                <c:pt idx="7">
                  <c:v>Προσωπική ανάπτυξη του ανθρώπ. δυναμικού σε θέματα πέραν της εργασίας</c:v>
                </c:pt>
                <c:pt idx="8">
                  <c:v>Δράσεις ενίσχυσης ισορροπίας επαγγ. &amp; προσωπ. ζωής</c:v>
                </c:pt>
                <c:pt idx="9">
                  <c:v>Εικόνα / φήμη εργοδότη </c:v>
                </c:pt>
                <c:pt idx="10">
                  <c:v>Αξιοποίηση ευέλικτων μοντέλων εργασίας</c:v>
                </c:pt>
                <c:pt idx="11">
                  <c:v>Μη μισθολογικές παροχές </c:v>
                </c:pt>
                <c:pt idx="12">
                  <c:v>Δράσεις διαχείρισης ψυχικής υγείας του ανθρώπ. δυναμικού</c:v>
                </c:pt>
                <c:pt idx="13">
                  <c:v>Εκσυγχρονισμός Τμήματος HR με στόχο τη βελτίωση εμπειρίας ανθρ. δυναμικού</c:v>
                </c:pt>
                <c:pt idx="14">
                  <c:v>Πολυπολιτισμικό περιβάλλον, ισότητα φύλων &amp; συμπερίληψη ανθρ. δυναμικού</c:v>
                </c:pt>
                <c:pt idx="15">
                  <c:v>Επένδυση σε δράσεις κοινωνικού αντίκτυπου με την ενεργή συμμετοχή του ανθρώπ. δυναμικού</c:v>
                </c:pt>
              </c:strCache>
            </c:strRef>
          </c:cat>
          <c:val>
            <c:numRef>
              <c:f>'[BP_graphs for press.xlsx]Σύγχρονο εργασιακό περιβάλλον'!$B$50:$B$65</c:f>
              <c:numCache>
                <c:formatCode>0.0</c:formatCode>
                <c:ptCount val="16"/>
                <c:pt idx="0">
                  <c:v>66.900000000000006</c:v>
                </c:pt>
                <c:pt idx="1">
                  <c:v>60.7</c:v>
                </c:pt>
                <c:pt idx="2">
                  <c:v>54.2</c:v>
                </c:pt>
                <c:pt idx="3">
                  <c:v>44.7</c:v>
                </c:pt>
                <c:pt idx="4">
                  <c:v>39</c:v>
                </c:pt>
                <c:pt idx="5">
                  <c:v>36</c:v>
                </c:pt>
                <c:pt idx="6">
                  <c:v>35.700000000000003</c:v>
                </c:pt>
                <c:pt idx="7">
                  <c:v>29.8</c:v>
                </c:pt>
                <c:pt idx="8">
                  <c:v>27</c:v>
                </c:pt>
                <c:pt idx="9">
                  <c:v>27</c:v>
                </c:pt>
                <c:pt idx="10">
                  <c:v>24</c:v>
                </c:pt>
                <c:pt idx="11">
                  <c:v>24</c:v>
                </c:pt>
                <c:pt idx="12">
                  <c:v>22</c:v>
                </c:pt>
                <c:pt idx="13">
                  <c:v>15</c:v>
                </c:pt>
                <c:pt idx="14">
                  <c:v>12</c:v>
                </c:pt>
                <c:pt idx="1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550-4B2E-B513-0CF7094662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500" b="1">
          <a:solidFill>
            <a:srgbClr val="39649A"/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περιβάλλον'!$B$91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207E-4DDC-97AA-36BCB36E8860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207E-4DDC-97AA-36BCB36E886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περιβάλλον'!$A$92:$A$104</c:f>
              <c:strCache>
                <c:ptCount val="13"/>
                <c:pt idx="0">
                  <c:v>Φορολογικά κίνητρα για βελτίωση των μισθών</c:v>
                </c:pt>
                <c:pt idx="1">
                  <c:v>Διευκόλυνση εφαρμογής ρυθμίσεων για βρεφική &amp; παιδική φροντίδα</c:v>
                </c:pt>
                <c:pt idx="2">
                  <c:v>Αναβάθμιση δεξιοτήτων ανέργων</c:v>
                </c:pt>
                <c:pt idx="3">
                  <c:v>Κάλυψη δαπανών ενδοεπιχειρησιακής κατάρτισης σε ψηφιακές &amp; πράσινες δεξιότητες</c:v>
                </c:pt>
                <c:pt idx="4">
                  <c:v>Θεσμοθέτηση μεγαλύτερης ευελιξίας στην οργάνωση &amp; στη διευθέτηση του χρόνου εργασίας</c:v>
                </c:pt>
                <c:pt idx="5">
                  <c:v>Δράσεις για την αντιμετώπιση της αδήλωτης εργασίας</c:v>
                </c:pt>
                <c:pt idx="6">
                  <c:v>Βελτίωση πλαισίου μη μισθολογικών παροχών</c:v>
                </c:pt>
                <c:pt idx="7">
                  <c:v>Δράσεις για την ενσωμάτωση ομάδων που είναι εκτός αγοράς εργασίας</c:v>
                </c:pt>
                <c:pt idx="8">
                  <c:v>Δράσεις για την ενίσχυση της απασχόλησης των γυναικών</c:v>
                </c:pt>
                <c:pt idx="9">
                  <c:v>Βελτίωση κανονιστικού πλαισίου της εξ αποστάσεως εργασίας</c:v>
                </c:pt>
                <c:pt idx="10">
                  <c:v>Αξιοποίηση μεταναστευτικών ροών</c:v>
                </c:pt>
                <c:pt idx="11">
                  <c:v>Δράσεις για την προαγωγή της συμπερίληψης από τις επιχειρήσεις</c:v>
                </c:pt>
                <c:pt idx="12">
                  <c:v>Προσέλκυση «ξένων ταλέντων»</c:v>
                </c:pt>
              </c:strCache>
            </c:strRef>
          </c:cat>
          <c:val>
            <c:numRef>
              <c:f>'[BP_graphs for press.xlsx]Σύγχρονο εργασιακό περιβάλλον'!$B$92:$B$104</c:f>
              <c:numCache>
                <c:formatCode>0.0</c:formatCode>
                <c:ptCount val="13"/>
                <c:pt idx="0">
                  <c:v>84.3</c:v>
                </c:pt>
                <c:pt idx="1">
                  <c:v>56.9</c:v>
                </c:pt>
                <c:pt idx="2">
                  <c:v>54.4</c:v>
                </c:pt>
                <c:pt idx="3">
                  <c:v>50.8</c:v>
                </c:pt>
                <c:pt idx="4">
                  <c:v>50.7</c:v>
                </c:pt>
                <c:pt idx="5">
                  <c:v>49.6</c:v>
                </c:pt>
                <c:pt idx="6">
                  <c:v>47.5</c:v>
                </c:pt>
                <c:pt idx="7">
                  <c:v>35.1</c:v>
                </c:pt>
                <c:pt idx="8">
                  <c:v>28.2</c:v>
                </c:pt>
                <c:pt idx="9">
                  <c:v>18.399999999999999</c:v>
                </c:pt>
                <c:pt idx="10">
                  <c:v>17.600000000000001</c:v>
                </c:pt>
                <c:pt idx="11">
                  <c:v>12.7</c:v>
                </c:pt>
                <c:pt idx="12">
                  <c:v>10.8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07E-4DDC-97AA-36BCB36E88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Arial Narrow" panose="020B0606020202030204" pitchFamily="34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1.3564607807076027E-2"/>
          <c:w val="0.56225679236393455"/>
          <c:h val="0.9630099255155291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περιβάλλον'!$B$125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8ED3-4052-907C-8694EB5F11F4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8ED3-4052-907C-8694EB5F11F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περιβάλλον'!$A$126:$A$128</c:f>
              <c:strCache>
                <c:ptCount val="3"/>
                <c:pt idx="0">
                  <c:v>Ναι, την έχει υιοθετήσει </c:v>
                </c:pt>
                <c:pt idx="1">
                  <c:v>Όχι, δεν έχει ακόμη προσπαθήσει αλλά σκοπεύει στο άμεσο μέλλον</c:v>
                </c:pt>
                <c:pt idx="2">
                  <c:v>Όχι, δεν κρίνεται απαραίτητη για τις δραστηριότητές μας</c:v>
                </c:pt>
              </c:strCache>
            </c:strRef>
          </c:cat>
          <c:val>
            <c:numRef>
              <c:f>'[BP_graphs for press.xlsx]Σύγχρονο εργασιακό περιβάλλον'!$B$126:$B$128</c:f>
              <c:numCache>
                <c:formatCode>General</c:formatCode>
                <c:ptCount val="3"/>
                <c:pt idx="0">
                  <c:v>11.7</c:v>
                </c:pt>
                <c:pt idx="1">
                  <c:v>20.5</c:v>
                </c:pt>
                <c:pt idx="2">
                  <c:v>65.099999999999994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ED3-4052-907C-8694EB5F11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94591642880740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περιβάλλον'!$B$130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19AC-4DEC-8876-0572B9EF815B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19AC-4DEC-8876-0572B9EF815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περιβάλλον'!$A$131:$A$133</c:f>
              <c:strCache>
                <c:ptCount val="3"/>
                <c:pt idx="0">
                  <c:v>Μάλλον με ενθουσιασμό</c:v>
                </c:pt>
                <c:pt idx="1">
                  <c:v>Μάλλον με σκεπτικισμό</c:v>
                </c:pt>
                <c:pt idx="2">
                  <c:v>Και τα δυο</c:v>
                </c:pt>
              </c:strCache>
            </c:strRef>
          </c:cat>
          <c:val>
            <c:numRef>
              <c:f>'[BP_graphs for press.xlsx]Σύγχρονο εργασιακό περιβάλλον'!$B$131:$B$133</c:f>
              <c:numCache>
                <c:formatCode>0.0</c:formatCode>
                <c:ptCount val="3"/>
                <c:pt idx="0">
                  <c:v>57.2</c:v>
                </c:pt>
                <c:pt idx="1">
                  <c:v>11.8</c:v>
                </c:pt>
                <c:pt idx="2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9AC-4DEC-8876-0572B9EF815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press.xlsx]Σύγχρονο εργασιακό περιβάλλον'!$B$163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D65A-4097-9880-16E6DDF7B8DF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D65A-4097-9880-16E6DDF7B8D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press.xlsx]Σύγχρονο εργασιακό περιβάλλον'!$A$164:$A$170</c:f>
              <c:strCache>
                <c:ptCount val="7"/>
                <c:pt idx="0">
                  <c:v>Χρήση ΤΝ σε αναβαθμισμένες εργασίες ή καλύτερη εξυπηρέτηση πελάτη</c:v>
                </c:pt>
                <c:pt idx="1">
                  <c:v>Επένδυση στην υιοθέτηση κουλτούρας καινοτομίας &amp; χρήσης τεχνολογίας</c:v>
                </c:pt>
                <c:pt idx="2">
                  <c:v>Ενθαρρύνει  υπαλλήλους να χρησιμοποιούν ΤΝ</c:v>
                </c:pt>
                <c:pt idx="3">
                  <c:v>Η ηθική διάσταση της ΤΝ πρέπει να καθορίζει τις επιχειρησιακές αποφάσεις</c:v>
                </c:pt>
                <c:pt idx="4">
                  <c:v>Η ΤΝ αποτελεί το μέλλον των επιχειρήσεων</c:v>
                </c:pt>
                <c:pt idx="5">
                  <c:v>Η επιχείρηση δεν θα αντικαταστήσει μέρος του ανθρώπ. δυναμικού με εργαλεία ΤΝ</c:v>
                </c:pt>
                <c:pt idx="6">
                  <c:v>Θα επενδυνθούν πόροι για προγράμματα &amp; εργαλεία ΤΝ</c:v>
                </c:pt>
              </c:strCache>
            </c:strRef>
          </c:cat>
          <c:val>
            <c:numRef>
              <c:f>'[BP_graphs for press.xlsx]Σύγχρονο εργασιακό περιβάλλον'!$B$164:$B$170</c:f>
              <c:numCache>
                <c:formatCode>0.0</c:formatCode>
                <c:ptCount val="7"/>
                <c:pt idx="0">
                  <c:v>80.2</c:v>
                </c:pt>
                <c:pt idx="1">
                  <c:v>77.900000000000006</c:v>
                </c:pt>
                <c:pt idx="2">
                  <c:v>74.7</c:v>
                </c:pt>
                <c:pt idx="3">
                  <c:v>69.900000000000006</c:v>
                </c:pt>
                <c:pt idx="4">
                  <c:v>66.3</c:v>
                </c:pt>
                <c:pt idx="5">
                  <c:v>61.7</c:v>
                </c:pt>
                <c:pt idx="6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5A-4097-9880-16E6DDF7B8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1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press.xlsx]Βιώσιμη ανάπτυξη'!$B$4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B34D-4864-AD01-C3B95DF739B7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B34D-4864-AD01-C3B95DF739B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press.xlsx]Βιώσιμη ανάπτυξη'!$A$5:$A$7</c:f>
              <c:strCache>
                <c:ptCount val="3"/>
                <c:pt idx="0">
                  <c:v>Πολύ ενημερωμένος</c:v>
                </c:pt>
                <c:pt idx="1">
                  <c:v>Αρκετά ενημερωμένος</c:v>
                </c:pt>
                <c:pt idx="2">
                  <c:v>Λίγο / Καθόλου ενημερωμένος</c:v>
                </c:pt>
              </c:strCache>
            </c:strRef>
          </c:cat>
          <c:val>
            <c:numRef>
              <c:f>'[BP_graphs for press.xlsx]Βιώσιμη ανάπτυξη'!$B$5:$B$7</c:f>
              <c:numCache>
                <c:formatCode>General</c:formatCode>
                <c:ptCount val="3"/>
                <c:pt idx="0">
                  <c:v>13.7</c:v>
                </c:pt>
                <c:pt idx="1">
                  <c:v>34.1</c:v>
                </c:pt>
                <c:pt idx="2">
                  <c:v>52.2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4D-4864-AD01-C3B95DF739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solidFill>
            <a:srgbClr val="39649A"/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979054243996009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press.xlsx]Βιώσιμη ανάπτυξη'!$B$10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D1A2-488A-A5DC-903879C898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press.xlsx]Βιώσιμη ανάπτυξη'!$A$11:$A$13</c:f>
              <c:strCache>
                <c:ptCount val="3"/>
                <c:pt idx="0">
                  <c:v>Υψηλή βαρύτητα</c:v>
                </c:pt>
                <c:pt idx="1">
                  <c:v>Μεσαία βαρύτητα</c:v>
                </c:pt>
                <c:pt idx="2">
                  <c:v>Χαμηλή / Καθόλου βαρύτητα</c:v>
                </c:pt>
              </c:strCache>
            </c:strRef>
          </c:cat>
          <c:val>
            <c:numRef>
              <c:f>'[BP_graphs for press.xlsx]Βιώσιμη ανάπτυξη'!$B$11:$B$13</c:f>
              <c:numCache>
                <c:formatCode>General</c:formatCode>
                <c:ptCount val="3"/>
                <c:pt idx="0">
                  <c:v>26.7</c:v>
                </c:pt>
                <c:pt idx="1">
                  <c:v>39.200000000000003</c:v>
                </c:pt>
                <c:pt idx="2" formatCode="0.0">
                  <c:v>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1A2-488A-A5DC-903879C898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General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2393065732982632"/>
          <c:y val="0.10007202396080801"/>
          <c:w val="0.56520108876791431"/>
          <c:h val="0.88673766421552325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'[BP_graphs.xlsx]Βιώσιμη ανάπτυξη'!$B$45</c:f>
              <c:strCache>
                <c:ptCount val="1"/>
                <c:pt idx="0">
                  <c:v>Είναι ενταγμένη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'[BP_graphs.xlsx]Βιώσιμη ανάπτυξη'!$A$46:$A$54</c:f>
              <c:strCache>
                <c:ptCount val="9"/>
                <c:pt idx="0">
                  <c:v>Επένδυση στην Κυκλική Οικονομία</c:v>
                </c:pt>
                <c:pt idx="1">
                  <c:v>Προσφορά μέσω προγραμμάτων κοινωνικής ευαισθησίας</c:v>
                </c:pt>
                <c:pt idx="2">
                  <c:v>Ενημέρωση προμηθευτών/πελατών για πολιτικές βιώσιμης ανάπτυξης</c:v>
                </c:pt>
                <c:pt idx="3">
                  <c:v>Δράσεις ανάπτυξης ανθρώπινου δυναμικού (κατάρτιση, συμπερίληψη κ.ά.)</c:v>
                </c:pt>
                <c:pt idx="4">
                  <c:v>Ανάπτυξη νέων «πράσινων» προϊόντων / υπηρεσιών</c:v>
                </c:pt>
                <c:pt idx="5">
                  <c:v>Θωράκιση και πολιτικές πρόληψης και διαχείρισης έναντι φυσικών καταστροφών</c:v>
                </c:pt>
                <c:pt idx="6">
                  <c:v>Ειδική ομάδα / στέλεχος στην οργανωτική δομή</c:v>
                </c:pt>
                <c:pt idx="7">
                  <c:v>Επενδύσεις σε τεχνολογίες που μειώνουν τις εκπομπές αερίων θερμοκηπίου</c:v>
                </c:pt>
                <c:pt idx="8">
                  <c:v>Επένδυση σε ΑΠΕ</c:v>
                </c:pt>
              </c:strCache>
            </c:strRef>
          </c:cat>
          <c:val>
            <c:numRef>
              <c:f>'[BP_graphs.xlsx]Βιώσιμη ανάπτυξη'!$B$46:$B$54</c:f>
              <c:numCache>
                <c:formatCode>0.0</c:formatCode>
                <c:ptCount val="9"/>
                <c:pt idx="0">
                  <c:v>39.299999999999997</c:v>
                </c:pt>
                <c:pt idx="1">
                  <c:v>27.1</c:v>
                </c:pt>
                <c:pt idx="2">
                  <c:v>26.8</c:v>
                </c:pt>
                <c:pt idx="3">
                  <c:v>25.3</c:v>
                </c:pt>
                <c:pt idx="4">
                  <c:v>19.3</c:v>
                </c:pt>
                <c:pt idx="5">
                  <c:v>19</c:v>
                </c:pt>
                <c:pt idx="6">
                  <c:v>16.399999999999999</c:v>
                </c:pt>
                <c:pt idx="7">
                  <c:v>14</c:v>
                </c:pt>
                <c:pt idx="8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DBD-4875-8C51-F9832F7123B0}"/>
            </c:ext>
          </c:extLst>
        </c:ser>
        <c:ser>
          <c:idx val="1"/>
          <c:order val="1"/>
          <c:tx>
            <c:strRef>
              <c:f>'[BP_graphs.xlsx]Βιώσιμη ανάπτυξη'!$C$45</c:f>
              <c:strCache>
                <c:ptCount val="1"/>
                <c:pt idx="0">
                  <c:v>Θα ενταχθεί στο άμεσο μέλλον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'[BP_graphs.xlsx]Βιώσιμη ανάπτυξη'!$A$46:$A$54</c:f>
              <c:strCache>
                <c:ptCount val="9"/>
                <c:pt idx="0">
                  <c:v>Επένδυση στην Κυκλική Οικονομία</c:v>
                </c:pt>
                <c:pt idx="1">
                  <c:v>Προσφορά μέσω προγραμμάτων κοινωνικής ευαισθησίας</c:v>
                </c:pt>
                <c:pt idx="2">
                  <c:v>Ενημέρωση προμηθευτών/πελατών για πολιτικές βιώσιμης ανάπτυξης</c:v>
                </c:pt>
                <c:pt idx="3">
                  <c:v>Δράσεις ανάπτυξης ανθρώπινου δυναμικού (κατάρτιση, συμπερίληψη κ.ά.)</c:v>
                </c:pt>
                <c:pt idx="4">
                  <c:v>Ανάπτυξη νέων «πράσινων» προϊόντων / υπηρεσιών</c:v>
                </c:pt>
                <c:pt idx="5">
                  <c:v>Θωράκιση και πολιτικές πρόληψης και διαχείρισης έναντι φυσικών καταστροφών</c:v>
                </c:pt>
                <c:pt idx="6">
                  <c:v>Ειδική ομάδα / στέλεχος στην οργανωτική δομή</c:v>
                </c:pt>
                <c:pt idx="7">
                  <c:v>Επενδύσεις σε τεχνολογίες που μειώνουν τις εκπομπές αερίων θερμοκηπίου</c:v>
                </c:pt>
                <c:pt idx="8">
                  <c:v>Επένδυση σε ΑΠΕ</c:v>
                </c:pt>
              </c:strCache>
            </c:strRef>
          </c:cat>
          <c:val>
            <c:numRef>
              <c:f>'[BP_graphs.xlsx]Βιώσιμη ανάπτυξη'!$C$46:$C$54</c:f>
              <c:numCache>
                <c:formatCode>0.0</c:formatCode>
                <c:ptCount val="9"/>
                <c:pt idx="0">
                  <c:v>21.5</c:v>
                </c:pt>
                <c:pt idx="1">
                  <c:v>26.1</c:v>
                </c:pt>
                <c:pt idx="2">
                  <c:v>21.1</c:v>
                </c:pt>
                <c:pt idx="3">
                  <c:v>33.5</c:v>
                </c:pt>
                <c:pt idx="4">
                  <c:v>28.3</c:v>
                </c:pt>
                <c:pt idx="5">
                  <c:v>28.4</c:v>
                </c:pt>
                <c:pt idx="6">
                  <c:v>20.399999999999999</c:v>
                </c:pt>
                <c:pt idx="7">
                  <c:v>23.7</c:v>
                </c:pt>
                <c:pt idx="8">
                  <c:v>17.399999999999999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DBD-4875-8C51-F9832F7123B0}"/>
            </c:ext>
          </c:extLst>
        </c:ser>
        <c:ser>
          <c:idx val="2"/>
          <c:order val="2"/>
          <c:tx>
            <c:strRef>
              <c:f>'[BP_graphs.xlsx]Βιώσιμη ανάπτυξη'!$D$45</c:f>
              <c:strCache>
                <c:ptCount val="1"/>
                <c:pt idx="0">
                  <c:v>Όχι, δεν θα ενταχθεί στο άμεσο μέλλον</c:v>
                </c:pt>
              </c:strCache>
            </c:strRef>
          </c:tx>
          <c:spPr>
            <a:solidFill>
              <a:srgbClr val="FF33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'[BP_graphs.xlsx]Βιώσιμη ανάπτυξη'!$A$46:$A$54</c:f>
              <c:strCache>
                <c:ptCount val="9"/>
                <c:pt idx="0">
                  <c:v>Επένδυση στην Κυκλική Οικονομία</c:v>
                </c:pt>
                <c:pt idx="1">
                  <c:v>Προσφορά μέσω προγραμμάτων κοινωνικής ευαισθησίας</c:v>
                </c:pt>
                <c:pt idx="2">
                  <c:v>Ενημέρωση προμηθευτών/πελατών για πολιτικές βιώσιμης ανάπτυξης</c:v>
                </c:pt>
                <c:pt idx="3">
                  <c:v>Δράσεις ανάπτυξης ανθρώπινου δυναμικού (κατάρτιση, συμπερίληψη κ.ά.)</c:v>
                </c:pt>
                <c:pt idx="4">
                  <c:v>Ανάπτυξη νέων «πράσινων» προϊόντων / υπηρεσιών</c:v>
                </c:pt>
                <c:pt idx="5">
                  <c:v>Θωράκιση και πολιτικές πρόληψης και διαχείρισης έναντι φυσικών καταστροφών</c:v>
                </c:pt>
                <c:pt idx="6">
                  <c:v>Ειδική ομάδα / στέλεχος στην οργανωτική δομή</c:v>
                </c:pt>
                <c:pt idx="7">
                  <c:v>Επενδύσεις σε τεχνολογίες που μειώνουν τις εκπομπές αερίων θερμοκηπίου</c:v>
                </c:pt>
                <c:pt idx="8">
                  <c:v>Επένδυση σε ΑΠΕ</c:v>
                </c:pt>
              </c:strCache>
            </c:strRef>
          </c:cat>
          <c:val>
            <c:numRef>
              <c:f>'[BP_graphs.xlsx]Βιώσιμη ανάπτυξη'!$D$46:$D$54</c:f>
              <c:numCache>
                <c:formatCode>0.0</c:formatCode>
                <c:ptCount val="9"/>
                <c:pt idx="0">
                  <c:v>35.700000000000003</c:v>
                </c:pt>
                <c:pt idx="1">
                  <c:v>40.1</c:v>
                </c:pt>
                <c:pt idx="2">
                  <c:v>42.3</c:v>
                </c:pt>
                <c:pt idx="3">
                  <c:v>32</c:v>
                </c:pt>
                <c:pt idx="4">
                  <c:v>48.5</c:v>
                </c:pt>
                <c:pt idx="5">
                  <c:v>45.5</c:v>
                </c:pt>
                <c:pt idx="6">
                  <c:v>53.6</c:v>
                </c:pt>
                <c:pt idx="7">
                  <c:v>53.6</c:v>
                </c:pt>
                <c:pt idx="8">
                  <c:v>62.1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DBD-4875-8C51-F9832F7123B0}"/>
            </c:ext>
          </c:extLst>
        </c:ser>
        <c:ser>
          <c:idx val="3"/>
          <c:order val="3"/>
          <c:tx>
            <c:strRef>
              <c:f>'[BP_graphs.xlsx]Βιώσιμη ανάπτυξη'!$E$45</c:f>
              <c:strCache>
                <c:ptCount val="1"/>
                <c:pt idx="0">
                  <c:v>ΔΞ/ΔΑ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'[BP_graphs.xlsx]Βιώσιμη ανάπτυξη'!$A$46:$A$54</c:f>
              <c:strCache>
                <c:ptCount val="9"/>
                <c:pt idx="0">
                  <c:v>Επένδυση στην Κυκλική Οικονομία</c:v>
                </c:pt>
                <c:pt idx="1">
                  <c:v>Προσφορά μέσω προγραμμάτων κοινωνικής ευαισθησίας</c:v>
                </c:pt>
                <c:pt idx="2">
                  <c:v>Ενημέρωση προμηθευτών/πελατών για πολιτικές βιώσιμης ανάπτυξης</c:v>
                </c:pt>
                <c:pt idx="3">
                  <c:v>Δράσεις ανάπτυξης ανθρώπινου δυναμικού (κατάρτιση, συμπερίληψη κ.ά.)</c:v>
                </c:pt>
                <c:pt idx="4">
                  <c:v>Ανάπτυξη νέων «πράσινων» προϊόντων / υπηρεσιών</c:v>
                </c:pt>
                <c:pt idx="5">
                  <c:v>Θωράκιση και πολιτικές πρόληψης και διαχείρισης έναντι φυσικών καταστροφών</c:v>
                </c:pt>
                <c:pt idx="6">
                  <c:v>Ειδική ομάδα / στέλεχος στην οργανωτική δομή</c:v>
                </c:pt>
                <c:pt idx="7">
                  <c:v>Επενδύσεις σε τεχνολογίες που μειώνουν τις εκπομπές αερίων θερμοκηπίου</c:v>
                </c:pt>
                <c:pt idx="8">
                  <c:v>Επένδυση σε ΑΠΕ</c:v>
                </c:pt>
              </c:strCache>
            </c:strRef>
          </c:cat>
          <c:val>
            <c:numRef>
              <c:f>'[BP_graphs.xlsx]Βιώσιμη ανάπτυξη'!$E$46:$E$54</c:f>
              <c:numCache>
                <c:formatCode>0.0</c:formatCode>
                <c:ptCount val="9"/>
                <c:pt idx="0">
                  <c:v>3.6</c:v>
                </c:pt>
                <c:pt idx="1">
                  <c:v>6.7</c:v>
                </c:pt>
                <c:pt idx="2">
                  <c:v>9.8000000000000007</c:v>
                </c:pt>
                <c:pt idx="3">
                  <c:v>9.1999999999999993</c:v>
                </c:pt>
                <c:pt idx="4">
                  <c:v>4</c:v>
                </c:pt>
                <c:pt idx="5">
                  <c:v>7.1</c:v>
                </c:pt>
                <c:pt idx="6">
                  <c:v>9.6999999999999993</c:v>
                </c:pt>
                <c:pt idx="7">
                  <c:v>8.6</c:v>
                </c:pt>
                <c:pt idx="8">
                  <c:v>10.5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DBD-4875-8C51-F9832F7123B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0"/>
        <c:overlap val="100"/>
        <c:axId val="428733016"/>
        <c:axId val="428733408"/>
      </c:barChart>
      <c:catAx>
        <c:axId val="428733016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Arial Narrow" panose="020B0606020202030204" pitchFamily="34" charset="0"/>
              </a:defRPr>
            </a:pPr>
            <a:endParaRPr lang="en-US"/>
          </a:p>
        </c:txPr>
        <c:crossAx val="428733408"/>
        <c:crosses val="autoZero"/>
        <c:auto val="1"/>
        <c:lblAlgn val="ctr"/>
        <c:lblOffset val="100"/>
        <c:noMultiLvlLbl val="0"/>
      </c:catAx>
      <c:valAx>
        <c:axId val="428733408"/>
        <c:scaling>
          <c:orientation val="minMax"/>
          <c:min val="0"/>
        </c:scaling>
        <c:delete val="1"/>
        <c:axPos val="t"/>
        <c:numFmt formatCode="0%" sourceLinked="1"/>
        <c:majorTickMark val="none"/>
        <c:minorTickMark val="none"/>
        <c:tickLblPos val="none"/>
        <c:crossAx val="42873301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0027495374585025E-2"/>
          <c:y val="0"/>
          <c:w val="0.97425260519792278"/>
          <c:h val="8.8031183545782266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>
              <a:latin typeface="Arial Narrow" panose="020B0606020202030204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800" b="1">
          <a:solidFill>
            <a:srgbClr val="39649A"/>
          </a:solidFill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press.xlsx]Βιώσιμη ανάπτυξη'!$B$67</c:f>
              <c:strCache>
                <c:ptCount val="1"/>
                <c:pt idx="0">
                  <c:v>ΣΥΝΟΛΟ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soft" dir="t">
                <a:rot lat="0" lon="0" rev="0"/>
              </a:lightRig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5434-4645-B3BD-C8E1E09E8801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5434-4645-B3BD-C8E1E09E88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press.xlsx]Βιώσιμη ανάπτυξη'!$A$68:$A$79</c:f>
              <c:strCache>
                <c:ptCount val="12"/>
                <c:pt idx="0">
                  <c:v>Μείωση κόστους ενέργειας</c:v>
                </c:pt>
                <c:pt idx="1">
                  <c:v>Εύρεση κατάλληλου ανθρώπινου δυναμικού</c:v>
                </c:pt>
                <c:pt idx="2">
                  <c:v>Πρόληψη και αντιμετώπιση φυσικών καταστροφών</c:v>
                </c:pt>
                <c:pt idx="3">
                  <c:v>Αντιμετώπιση επιπτώσεων κλιματικής αλλαγής</c:v>
                </c:pt>
                <c:pt idx="4">
                  <c:v>Κόστος πράσινης μετάβασης</c:v>
                </c:pt>
                <c:pt idx="5">
                  <c:v>Πρόσβαση σε πρώτες ύλες</c:v>
                </c:pt>
                <c:pt idx="6">
                  <c:v>Επάρκεια πρώτων υλών</c:v>
                </c:pt>
                <c:pt idx="7">
                  <c:v>Ενεργειακή μετάβαση (πιο «καθαρές» μορφές ενέργειας)</c:v>
                </c:pt>
                <c:pt idx="8">
                  <c:v>Μείωση ρύπων και αποβλήτων</c:v>
                </c:pt>
                <c:pt idx="9">
                  <c:v>Δημιουργία αγοράς πράσινων προϊόντων / υπηρεσιών</c:v>
                </c:pt>
                <c:pt idx="10">
                  <c:v>Βελτίωση εταιρικής διακυβέρνησης</c:v>
                </c:pt>
                <c:pt idx="11">
                  <c:v>Ανάπτυξη δράσεων ουσιαστικής προσφοράς στην κοινωνία</c:v>
                </c:pt>
              </c:strCache>
            </c:strRef>
          </c:cat>
          <c:val>
            <c:numRef>
              <c:f>'[BP_graphs for press.xlsx]Βιώσιμη ανάπτυξη'!$B$68:$B$79</c:f>
              <c:numCache>
                <c:formatCode>0.0</c:formatCode>
                <c:ptCount val="12"/>
                <c:pt idx="0">
                  <c:v>51.8</c:v>
                </c:pt>
                <c:pt idx="1">
                  <c:v>46.9</c:v>
                </c:pt>
                <c:pt idx="2">
                  <c:v>36.9</c:v>
                </c:pt>
                <c:pt idx="3">
                  <c:v>31.5</c:v>
                </c:pt>
                <c:pt idx="4">
                  <c:v>31.2</c:v>
                </c:pt>
                <c:pt idx="5">
                  <c:v>30.5</c:v>
                </c:pt>
                <c:pt idx="6">
                  <c:v>28.2</c:v>
                </c:pt>
                <c:pt idx="7">
                  <c:v>28</c:v>
                </c:pt>
                <c:pt idx="8">
                  <c:v>26.4</c:v>
                </c:pt>
                <c:pt idx="9">
                  <c:v>23.1</c:v>
                </c:pt>
                <c:pt idx="10">
                  <c:v>21.7</c:v>
                </c:pt>
                <c:pt idx="11">
                  <c:v>16.3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34-4645-B3BD-C8E1E09E88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3774320763606539"/>
          <c:y val="0"/>
          <c:w val="0.56225679236393455"/>
          <c:h val="0.9765742605227659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'[BP_graphs for press.xlsx]Βιώσιμη ανάπτυξη'!$B$99</c:f>
              <c:strCache>
                <c:ptCount val="1"/>
                <c:pt idx="0">
                  <c:v>ΣΥΝΟΛΟ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  <a:scene3d>
              <a:camera prst="orthographicFront"/>
              <a:lightRig rig="threePt" dir="t"/>
            </a:scene3d>
            <a:sp3d prstMaterial="matte">
              <a:bevelT w="63500" h="63500" prst="artDeco"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79E7-4FAD-A63F-4DF07F0E33FE}"/>
              </c:ext>
            </c:extLst>
          </c:dPt>
          <c:dLbls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>
                      <a:solidFill>
                        <a:schemeClr val="bg1"/>
                      </a:solidFill>
                      <a:latin typeface="Arial Narrow" panose="020B0606020202030204" pitchFamily="34" charset="0"/>
                    </a:defRPr>
                  </a:pPr>
                  <a:endParaRPr lang="en-US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1-79E7-4FAD-A63F-4DF07F0E33F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'[BP_graphs for press.xlsx]Βιώσιμη ανάπτυξη'!$A$100:$A$109</c:f>
              <c:strCache>
                <c:ptCount val="10"/>
                <c:pt idx="0">
                  <c:v>Μείωση κόστους ενέργειας</c:v>
                </c:pt>
                <c:pt idx="1">
                  <c:v>Προστασία υποδομών από φυσικές καταστροφές</c:v>
                </c:pt>
                <c:pt idx="2">
                  <c:v>Πολιτικές για την ενίσχυση της διαφάνειας</c:v>
                </c:pt>
                <c:pt idx="3">
                  <c:v>Δημιουργία / επάρκεια υποδομών (π.χ. για ηλεκτροκίνηση, διαχείριση αποβλήτων κ.λπ.)</c:v>
                </c:pt>
                <c:pt idx="4">
                  <c:v>Ενημέρωση/ευαισθητοποίηση καταναλωτών</c:v>
                </c:pt>
                <c:pt idx="5">
                  <c:v>Προστασία της βιοποικιλότητας</c:v>
                </c:pt>
                <c:pt idx="6">
                  <c:v>Μείωση κόστους εκπομπών αεριών θερμοκηπίου</c:v>
                </c:pt>
                <c:pt idx="7">
                  <c:v>Δίκαιη μετάβαση</c:v>
                </c:pt>
                <c:pt idx="8">
                  <c:v>Εταιρική διακυβέρνηση</c:v>
                </c:pt>
                <c:pt idx="9">
                  <c:v>Brain-gain και ενσωμάτωση μεταναστών</c:v>
                </c:pt>
              </c:strCache>
            </c:strRef>
          </c:cat>
          <c:val>
            <c:numRef>
              <c:f>'[BP_graphs for press.xlsx]Βιώσιμη ανάπτυξη'!$B$100:$B$109</c:f>
              <c:numCache>
                <c:formatCode>0.0</c:formatCode>
                <c:ptCount val="10"/>
                <c:pt idx="0">
                  <c:v>74.900000000000006</c:v>
                </c:pt>
                <c:pt idx="1">
                  <c:v>73.8</c:v>
                </c:pt>
                <c:pt idx="2">
                  <c:v>67.3</c:v>
                </c:pt>
                <c:pt idx="3">
                  <c:v>61</c:v>
                </c:pt>
                <c:pt idx="4">
                  <c:v>59.6</c:v>
                </c:pt>
                <c:pt idx="5">
                  <c:v>49</c:v>
                </c:pt>
                <c:pt idx="6">
                  <c:v>48.3</c:v>
                </c:pt>
                <c:pt idx="7">
                  <c:v>42.2</c:v>
                </c:pt>
                <c:pt idx="8">
                  <c:v>32.299999999999997</c:v>
                </c:pt>
                <c:pt idx="9">
                  <c:v>29.3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E7-4FAD-A63F-4DF07F0E33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9"/>
        <c:axId val="498297032"/>
        <c:axId val="498304480"/>
        <c:extLst/>
      </c:barChart>
      <c:catAx>
        <c:axId val="498297032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solidFill>
                  <a:srgbClr val="39649A"/>
                </a:solidFill>
                <a:latin typeface="Arial Narrow" panose="020B0606020202030204" pitchFamily="34" charset="0"/>
              </a:defRPr>
            </a:pPr>
            <a:endParaRPr lang="en-US"/>
          </a:p>
        </c:txPr>
        <c:crossAx val="498304480"/>
        <c:crosses val="autoZero"/>
        <c:auto val="1"/>
        <c:lblAlgn val="ctr"/>
        <c:lblOffset val="100"/>
        <c:noMultiLvlLbl val="0"/>
      </c:catAx>
      <c:valAx>
        <c:axId val="498304480"/>
        <c:scaling>
          <c:orientation val="minMax"/>
          <c:min val="0"/>
        </c:scaling>
        <c:delete val="1"/>
        <c:axPos val="t"/>
        <c:numFmt formatCode="0.0" sourceLinked="1"/>
        <c:majorTickMark val="none"/>
        <c:minorTickMark val="none"/>
        <c:tickLblPos val="none"/>
        <c:crossAx val="498297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 b="1">
          <a:latin typeface="Roboto Condensed" panose="02000000000000000000" pitchFamily="2" charset="0"/>
          <a:ea typeface="Roboto Condensed" panose="02000000000000000000" pitchFamily="2" charset="0"/>
          <a:cs typeface="Roboto Condensed" panose="02000000000000000000" pitchFamily="2" charset="0"/>
        </a:defRPr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E994B-6D09-473E-AFC7-645A73E6378A}" type="datetimeFigureOut">
              <a:rPr lang="en-US" smtClean="0"/>
              <a:t>1/29/2024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5B21B-95FA-416F-A04C-AE1B943A74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78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4199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709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lnSpc>
                <a:spcPts val="4100"/>
              </a:lnSpc>
              <a:buFont typeface="Courier New" panose="02070309020205020404" pitchFamily="49" charset="0"/>
              <a:buNone/>
            </a:pPr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7870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56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199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>
              <a:lnSpc>
                <a:spcPts val="3360"/>
              </a:lnSpc>
              <a:buFont typeface="Arial" panose="020B0604020202020204" pitchFamily="34" charset="0"/>
              <a:buChar char="•"/>
            </a:pPr>
            <a:endParaRPr lang="el-GR" sz="1200">
              <a:solidFill>
                <a:srgbClr val="FFFFFF"/>
              </a:solidFill>
              <a:latin typeface="Roboto Condense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>
              <a:solidFill>
                <a:srgbClr val="FFFFFF"/>
              </a:solidFill>
              <a:latin typeface="Arial Bold"/>
            </a:endParaRPr>
          </a:p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9721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7264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38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2849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08135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B5B21B-95FA-416F-A04C-AE1B943A743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6420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562E2-220D-4CFA-AE38-35F424CE5AAF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5D56B-2343-4B93-82D4-858224F75DDD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7A618-B997-4C5A-A632-4BE9B0D603FA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068-50EB-466D-8E2A-143D58DBF9BE}" type="datetime1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C6A55-EAC8-4BAE-9B2A-6669D5327FC7}" type="datetime1">
              <a:rPr lang="en-US" smtClean="0"/>
              <a:t>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E39C1-291F-40AB-A484-6A72ECD130C9}" type="datetime1">
              <a:rPr lang="en-US" smtClean="0"/>
              <a:t>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E5225-87F9-4481-A5EC-532AB1E73F89}" type="datetime1">
              <a:rPr lang="en-US" smtClean="0"/>
              <a:t>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9DD835-720C-4116-BD30-1BF540C96BBB}" type="datetime1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9CAC0-E37B-41DB-A338-C7D5E8239B56}" type="datetime1">
              <a:rPr lang="en-US" smtClean="0"/>
              <a:t>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1454CA-26B9-419F-A812-E860B01B4CC0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E56E2-A0CF-4A62-9A87-EA80FE45527E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4AB78-8297-4757-A22A-FF828836ADF9}" type="datetime1">
              <a:rPr lang="en-US" smtClean="0"/>
              <a:t>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6154400" y="989482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chart" Target="../charts/chart1.xml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1.png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chart" Target="../charts/chart3.xml"/><Relationship Id="rId7" Type="http://schemas.openxmlformats.org/officeDocument/2006/relationships/image" Target="../media/image2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5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5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5.png"/><Relationship Id="rId4" Type="http://schemas.openxmlformats.org/officeDocument/2006/relationships/image" Target="../media/image21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chart" Target="../charts/chart7.xml"/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31.png"/><Relationship Id="rId5" Type="http://schemas.openxmlformats.org/officeDocument/2006/relationships/image" Target="../media/image21.png"/><Relationship Id="rId10" Type="http://schemas.openxmlformats.org/officeDocument/2006/relationships/image" Target="../media/image2.png"/><Relationship Id="rId4" Type="http://schemas.openxmlformats.org/officeDocument/2006/relationships/image" Target="../media/image27.svg"/><Relationship Id="rId9" Type="http://schemas.openxmlformats.org/officeDocument/2006/relationships/image" Target="../media/image30.png"/><Relationship Id="rId1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9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5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chart" Target="../charts/chart11.xml"/><Relationship Id="rId4" Type="http://schemas.openxmlformats.org/officeDocument/2006/relationships/image" Target="../media/image33.png"/><Relationship Id="rId9" Type="http://schemas.openxmlformats.org/officeDocument/2006/relationships/chart" Target="../charts/chart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5.xml"/><Relationship Id="rId5" Type="http://schemas.openxmlformats.org/officeDocument/2006/relationships/chart" Target="../charts/chart14.xml"/><Relationship Id="rId4" Type="http://schemas.openxmlformats.org/officeDocument/2006/relationships/chart" Target="../charts/char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17.xml"/><Relationship Id="rId4" Type="http://schemas.openxmlformats.org/officeDocument/2006/relationships/chart" Target="../charts/char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0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27.sv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">
            <a:extLst>
              <a:ext uri="{FF2B5EF4-FFF2-40B4-BE49-F238E27FC236}">
                <a16:creationId xmlns:a16="http://schemas.microsoft.com/office/drawing/2014/main" id="{2E29D705-EE15-38AC-3FE7-20E003D104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46000"/>
                    </a14:imgEffect>
                    <a14:imgEffect>
                      <a14:brightnessContrast bright="-26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37"/>
          <a:stretch/>
        </p:blipFill>
        <p:spPr>
          <a:xfrm>
            <a:off x="0" y="-42331"/>
            <a:ext cx="18288000" cy="10371661"/>
          </a:xfrm>
          <a:prstGeom prst="rect">
            <a:avLst/>
          </a:prstGeom>
        </p:spPr>
      </p:pic>
      <p:sp>
        <p:nvSpPr>
          <p:cNvPr id="7" name="Freeform 7"/>
          <p:cNvSpPr/>
          <p:nvPr/>
        </p:nvSpPr>
        <p:spPr>
          <a:xfrm>
            <a:off x="408962" y="9240247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391401" y="3944973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8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230407" y="4342378"/>
            <a:ext cx="10175525" cy="4935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800" b="1">
                <a:solidFill>
                  <a:schemeClr val="bg1"/>
                </a:solidFill>
                <a:latin typeface="Arial Narrow" panose="020B0606020202030204" pitchFamily="34" charset="0"/>
              </a:rPr>
              <a:t>ΓΙΑ ΤΟ ΕΠΙΧΕΙΡΗΜΑΤΙΚΟ ΠΕΡΙΒΑΛΛΟΝ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573375" y="9189417"/>
            <a:ext cx="2200988" cy="7730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000"/>
              </a:lnSpc>
            </a:pPr>
            <a:r>
              <a:rPr lang="en-US" sz="1400">
                <a:solidFill>
                  <a:schemeClr val="bg1"/>
                </a:solidFill>
                <a:latin typeface="Arial Narrow" panose="020B0606020202030204" pitchFamily="34" charset="0"/>
              </a:rPr>
              <a:t>ΠΑΝΕΛΛΑΔΙΚH EΡΕΥΝΑ ΣΕ ΕΠΙΧΕΙΡHΣΕΙΣ</a:t>
            </a:r>
          </a:p>
          <a:p>
            <a:pPr algn="r">
              <a:lnSpc>
                <a:spcPts val="2000"/>
              </a:lnSpc>
            </a:pPr>
            <a:endParaRPr lang="en-US" sz="2000" b="1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5906795" y="5167046"/>
            <a:ext cx="6822752" cy="135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</a:rPr>
              <a:t>“Ο 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</a:rPr>
              <a:t>σφυγμός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</a:rPr>
              <a:t> 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</a:rPr>
              <a:t>του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</a:rPr>
              <a:t> επ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</a:rPr>
              <a:t>ιχειρείν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</a:rPr>
              <a:t>”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AB2D875-460F-6A2B-C52E-E3450AD857BD}"/>
              </a:ext>
            </a:extLst>
          </p:cNvPr>
          <p:cNvCxnSpPr>
            <a:cxnSpLocks/>
          </p:cNvCxnSpPr>
          <p:nvPr/>
        </p:nvCxnSpPr>
        <p:spPr>
          <a:xfrm flipH="1">
            <a:off x="16102013" y="9832414"/>
            <a:ext cx="1672350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" name="TextBox 8">
            <a:extLst>
              <a:ext uri="{FF2B5EF4-FFF2-40B4-BE49-F238E27FC236}">
                <a16:creationId xmlns:a16="http://schemas.microsoft.com/office/drawing/2014/main" id="{82EEB8CE-1BC0-0EC7-3C22-6B6CF226041F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2" name="Freeform 6">
            <a:extLst>
              <a:ext uri="{FF2B5EF4-FFF2-40B4-BE49-F238E27FC236}">
                <a16:creationId xmlns:a16="http://schemas.microsoft.com/office/drawing/2014/main" id="{AF2CAE48-F766-9CC4-0443-488F6D086108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E31B375-B79D-2798-6350-1414E9CF0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D71E9C26-01F5-A845-067E-94BF15F015F4}"/>
              </a:ext>
            </a:extLst>
          </p:cNvPr>
          <p:cNvSpPr/>
          <p:nvPr/>
        </p:nvSpPr>
        <p:spPr>
          <a:xfrm>
            <a:off x="5855164" y="2146853"/>
            <a:ext cx="11449837" cy="6524767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990412E-A016-3757-E3ED-9E6053BE6BED}"/>
              </a:ext>
            </a:extLst>
          </p:cNvPr>
          <p:cNvSpPr/>
          <p:nvPr/>
        </p:nvSpPr>
        <p:spPr>
          <a:xfrm>
            <a:off x="7775067" y="4183704"/>
            <a:ext cx="829182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Πανελλαδική</a:t>
            </a:r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Τηλεφωνική έρευνα μέσω </a:t>
            </a:r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CATI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και μέσω </a:t>
            </a:r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CAWI 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σε επιχειρήσεις, αντιπροσωπευτική βάσει: </a:t>
            </a:r>
            <a:r>
              <a:rPr lang="en-US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1. </a:t>
            </a:r>
            <a:r>
              <a:rPr lang="el-GR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Κλάδου, </a:t>
            </a:r>
            <a:r>
              <a:rPr lang="en-US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2. </a:t>
            </a:r>
            <a:r>
              <a:rPr lang="el-GR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Μεγέθους (Αριθμός Εργαζομένων) και 3</a:t>
            </a:r>
            <a:r>
              <a:rPr lang="en-US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. </a:t>
            </a:r>
            <a:r>
              <a:rPr lang="el-GR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Έδρας επιχείρησης</a:t>
            </a:r>
          </a:p>
          <a:p>
            <a:pPr algn="just" defTabSz="457200"/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 τυχαία </a:t>
            </a:r>
            <a:r>
              <a:rPr lang="el-GR" altLang="en-US" sz="24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στρωματοποιημένη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δειγματοληψία</a:t>
            </a:r>
          </a:p>
          <a:p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 στάθμιση βάσει στοιχείων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ΕΛΣΤΑΤ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&amp; </a:t>
            </a: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E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ΡΓΑΝΗ</a:t>
            </a:r>
            <a:endParaRPr lang="el-GR" altLang="en-US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 χρήση λίστας επιχειρήσεων από την εκτενή βάση της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ICAP</a:t>
            </a:r>
            <a:endParaRPr lang="el-GR" altLang="en-US" sz="24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30" name="AutoShape 3">
            <a:extLst>
              <a:ext uri="{FF2B5EF4-FFF2-40B4-BE49-F238E27FC236}">
                <a16:creationId xmlns:a16="http://schemas.microsoft.com/office/drawing/2014/main" id="{6369BE37-9846-33DC-23B4-399D6440D5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006" y="4236551"/>
            <a:ext cx="1509587" cy="516554"/>
          </a:xfrm>
          <a:prstGeom prst="roundRect">
            <a:avLst>
              <a:gd name="adj" fmla="val 16667"/>
            </a:avLst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/>
          <a:lstStyle/>
          <a:p>
            <a:pPr marL="257244" indent="-257244" algn="ctr" defTabSz="457200">
              <a:defRPr/>
            </a:pPr>
            <a:r>
              <a:rPr lang="el-GR" altLang="zh-TW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Πώς:</a:t>
            </a:r>
            <a:endParaRPr lang="en-GB" altLang="zh-TW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11285F3-C9BC-5FAC-A561-5F5843F56155}"/>
              </a:ext>
            </a:extLst>
          </p:cNvPr>
          <p:cNvSpPr/>
          <p:nvPr/>
        </p:nvSpPr>
        <p:spPr>
          <a:xfrm>
            <a:off x="7775066" y="6606085"/>
            <a:ext cx="91874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Στην έρευνα απαντήσαν Υψηλόβαθμα Στελέχη της</a:t>
            </a:r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εκάστοτε επιχείρησης </a:t>
            </a:r>
            <a:endParaRPr lang="en-US" altLang="en-US" sz="24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just" defTabSz="457200"/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(CEO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/</a:t>
            </a:r>
            <a:r>
              <a:rPr lang="en-US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l-GR" alt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Γενικοί Διευθυντές / Ιδιοκτήτες)</a:t>
            </a:r>
          </a:p>
        </p:txBody>
      </p:sp>
      <p:sp>
        <p:nvSpPr>
          <p:cNvPr id="32" name="AutoShape 3">
            <a:extLst>
              <a:ext uri="{FF2B5EF4-FFF2-40B4-BE49-F238E27FC236}">
                <a16:creationId xmlns:a16="http://schemas.microsoft.com/office/drawing/2014/main" id="{63B74896-60E8-DFCD-A223-160609EFDD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006" y="6659359"/>
            <a:ext cx="1509587" cy="510286"/>
          </a:xfrm>
          <a:prstGeom prst="roundRect">
            <a:avLst>
              <a:gd name="adj" fmla="val 16667"/>
            </a:avLst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/>
          <a:lstStyle/>
          <a:p>
            <a:pPr marL="257244" indent="-257244" algn="ctr" defTabSz="457200">
              <a:defRPr/>
            </a:pPr>
            <a:r>
              <a:rPr lang="el-GR" altLang="zh-TW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Ποιος:</a:t>
            </a:r>
            <a:endParaRPr lang="en-GB" altLang="zh-TW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33CC2AA-9D4B-04F7-BA8D-AB1FB8566B68}"/>
              </a:ext>
            </a:extLst>
          </p:cNvPr>
          <p:cNvSpPr txBox="1"/>
          <p:nvPr/>
        </p:nvSpPr>
        <p:spPr>
          <a:xfrm>
            <a:off x="7775066" y="7678482"/>
            <a:ext cx="39053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05.10-31.10.2023</a:t>
            </a:r>
          </a:p>
        </p:txBody>
      </p:sp>
      <p:sp>
        <p:nvSpPr>
          <p:cNvPr id="35" name="AutoShape 3">
            <a:extLst>
              <a:ext uri="{FF2B5EF4-FFF2-40B4-BE49-F238E27FC236}">
                <a16:creationId xmlns:a16="http://schemas.microsoft.com/office/drawing/2014/main" id="{8E897C62-B016-5237-6B9D-F5F287E88B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006" y="7650245"/>
            <a:ext cx="1509587" cy="510286"/>
          </a:xfrm>
          <a:prstGeom prst="roundRect">
            <a:avLst>
              <a:gd name="adj" fmla="val 16667"/>
            </a:avLst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/>
          <a:lstStyle/>
          <a:p>
            <a:pPr marL="257244" indent="-257244" algn="ctr" defTabSz="457200">
              <a:defRPr/>
            </a:pPr>
            <a:r>
              <a:rPr lang="el-GR" altLang="zh-TW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Πότε:</a:t>
            </a:r>
            <a:endParaRPr lang="en-GB" altLang="zh-TW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37" name="AutoShape 3">
            <a:extLst>
              <a:ext uri="{FF2B5EF4-FFF2-40B4-BE49-F238E27FC236}">
                <a16:creationId xmlns:a16="http://schemas.microsoft.com/office/drawing/2014/main" id="{9EE69BA7-668F-F9E0-65C8-B9390518A5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005" y="3257337"/>
            <a:ext cx="1509587" cy="516554"/>
          </a:xfrm>
          <a:prstGeom prst="roundRect">
            <a:avLst>
              <a:gd name="adj" fmla="val 16667"/>
            </a:avLst>
          </a:prstGeom>
          <a:solidFill>
            <a:schemeClr val="bg1">
              <a:lumMod val="75000"/>
            </a:schemeClr>
          </a:solidFill>
          <a:ln>
            <a:solidFill>
              <a:schemeClr val="tx2"/>
            </a:solidFill>
          </a:ln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wrap="none" anchor="ctr"/>
          <a:lstStyle/>
          <a:p>
            <a:pPr marL="257244" indent="-257244" algn="ctr" defTabSz="457200">
              <a:defRPr/>
            </a:pPr>
            <a:r>
              <a:rPr lang="el-GR" altLang="zh-TW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Δείγμα:</a:t>
            </a:r>
            <a:endParaRPr lang="en-GB" altLang="zh-TW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38" name="Rectangle 13">
            <a:extLst>
              <a:ext uri="{FF2B5EF4-FFF2-40B4-BE49-F238E27FC236}">
                <a16:creationId xmlns:a16="http://schemas.microsoft.com/office/drawing/2014/main" id="{7A5FC219-AB54-5091-2374-B35CA462C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5066" y="3297173"/>
            <a:ext cx="8172950" cy="461665"/>
          </a:xfrm>
          <a:prstGeom prst="rect">
            <a:avLst/>
          </a:prstGeom>
          <a:noFill/>
          <a:ln w="19050" algn="ctr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l-GR" altLang="en-US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624 επιχειρήσεις</a:t>
            </a:r>
            <a:endParaRPr lang="en-US" altLang="en-US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pic>
        <p:nvPicPr>
          <p:cNvPr id="17" name="Picture 1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105AF17-6CAB-FFF6-3F71-73AE8A4108F5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91" y="2847524"/>
            <a:ext cx="4876190" cy="4876190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9641399C-CBB0-F1E8-0184-4CC6C331082F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3A4EDDDD-A1ED-8BA3-6501-DA5BF81669FD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:a16="http://schemas.microsoft.com/office/drawing/2014/main" id="{BD5E9096-D72C-25C5-CB6D-97F6779EB927}"/>
              </a:ext>
            </a:extLst>
          </p:cNvPr>
          <p:cNvSpPr txBox="1">
            <a:spLocks/>
          </p:cNvSpPr>
          <p:nvPr/>
        </p:nvSpPr>
        <p:spPr>
          <a:xfrm>
            <a:off x="6787423" y="2382092"/>
            <a:ext cx="9275822" cy="411054"/>
          </a:xfrm>
          <a:prstGeom prst="rect">
            <a:avLst/>
          </a:prstGeom>
          <a:ln>
            <a:noFill/>
          </a:ln>
        </p:spPr>
        <p:txBody>
          <a:bodyPr vert="horz" lIns="91416" tIns="45708" rIns="91416" bIns="4570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0066"/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l-GR" sz="3600" b="1">
                <a:solidFill>
                  <a:srgbClr val="993366"/>
                </a:solidFill>
                <a:ea typeface="+mn-ea"/>
                <a:cs typeface="+mn-cs"/>
              </a:rPr>
              <a:t>Ταυτότητα έρευνας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77A13D2-B9B4-98FF-23F2-0BA7F820BD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5" name="TextBox 10">
            <a:extLst>
              <a:ext uri="{FF2B5EF4-FFF2-40B4-BE49-F238E27FC236}">
                <a16:creationId xmlns:a16="http://schemas.microsoft.com/office/drawing/2014/main" id="{D0AEB618-4727-9927-51D0-F5FDEB04343F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4D3901-DE5D-84EE-088D-E41B7259D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6768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449A67E-AC56-F315-5C00-CAF177FE8315}"/>
              </a:ext>
            </a:extLst>
          </p:cNvPr>
          <p:cNvSpPr/>
          <p:nvPr/>
        </p:nvSpPr>
        <p:spPr>
          <a:xfrm>
            <a:off x="10616101" y="471419"/>
            <a:ext cx="4387494" cy="378846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E7B000F-398A-C58D-646F-ABC69ECB7D49}"/>
              </a:ext>
            </a:extLst>
          </p:cNvPr>
          <p:cNvSpPr/>
          <p:nvPr/>
        </p:nvSpPr>
        <p:spPr>
          <a:xfrm>
            <a:off x="5744379" y="2873160"/>
            <a:ext cx="4387494" cy="378846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F7CA2F0-ACE1-EA51-8CA8-4ED8278F9236}"/>
              </a:ext>
            </a:extLst>
          </p:cNvPr>
          <p:cNvSpPr/>
          <p:nvPr/>
        </p:nvSpPr>
        <p:spPr>
          <a:xfrm>
            <a:off x="672417" y="5146870"/>
            <a:ext cx="4387494" cy="3788466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D010171-DDA9-AFAA-0F9C-DED3776A8149}"/>
              </a:ext>
            </a:extLst>
          </p:cNvPr>
          <p:cNvSpPr>
            <a:spLocks noChangeArrowheads="1"/>
          </p:cNvSpPr>
          <p:nvPr/>
        </p:nvSpPr>
        <p:spPr bwMode="gray">
          <a:xfrm>
            <a:off x="10575304" y="580797"/>
            <a:ext cx="4534636" cy="3315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000" tIns="72000" rIns="72000" bIns="72000" anchor="t">
            <a:spAutoFit/>
          </a:bodyPr>
          <a:lstStyle/>
          <a:p>
            <a:pPr algn="ctr" hangingPunct="0">
              <a:defRPr/>
            </a:pPr>
            <a:r>
              <a:rPr lang="el-GR" sz="3200" b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ΕΝΟΤΗΤΑ Γ’:</a:t>
            </a:r>
          </a:p>
          <a:p>
            <a:pPr algn="ctr" hangingPunct="0">
              <a:defRPr/>
            </a:pPr>
            <a:endParaRPr lang="el-GR" sz="1000" b="1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>
              <a:defRPr/>
            </a:pPr>
            <a:endParaRPr lang="en-US" sz="400" b="1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/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ΒΛΕΜΜΑ ΣΤΙΣ ΠΡΟΚΛΗΣΕΙΣ </a:t>
            </a:r>
            <a:endParaRPr lang="en-US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lvl="0" algn="ctr" hangingPunct="0"/>
            <a:endParaRPr lang="el-GR" sz="900" b="1">
              <a:solidFill>
                <a:srgbClr val="FF0000"/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lvl="0" algn="ctr" hangingPunct="0"/>
            <a:r>
              <a:rPr lang="el-GR" sz="3200" b="1">
                <a:solidFill>
                  <a:srgbClr val="993366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«ΔΗΜΙΟΥΡΓΟΥΜΕ ΕΝΑ ΒΙΩΣΙΜΟ ΑΥΡΙΟ»</a:t>
            </a:r>
          </a:p>
          <a:p>
            <a:pPr lvl="0" algn="ctr" hangingPunct="0"/>
            <a:endParaRPr kumimoji="0" lang="el-GR" sz="9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/>
            <a:r>
              <a:rPr lang="el-GR" i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Νέα ενότητα με επικείμενες προκλήσεις, άμεσου ενδιαφέροντος. Φέτος, το θέμα είναι η βιώσιμη ανάπτυξη.</a:t>
            </a:r>
            <a:endParaRPr lang="el-GR" altLang="en-US" sz="1600" i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3C0F2D5D-E8A8-A2EE-1B54-5FC9A0D083A7}"/>
              </a:ext>
            </a:extLst>
          </p:cNvPr>
          <p:cNvSpPr>
            <a:spLocks noChangeArrowheads="1"/>
          </p:cNvSpPr>
          <p:nvPr/>
        </p:nvSpPr>
        <p:spPr bwMode="gray">
          <a:xfrm>
            <a:off x="708224" y="5215724"/>
            <a:ext cx="4351687" cy="3223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000" tIns="72000" rIns="72000" bIns="72000" anchor="t">
            <a:spAutoFit/>
          </a:bodyPr>
          <a:lstStyle/>
          <a:p>
            <a:pPr algn="ctr" hangingPunct="0"/>
            <a:r>
              <a:rPr lang="el-GR" sz="3200" b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ΕΝΟΤΗΤΑ Α’: </a:t>
            </a:r>
          </a:p>
          <a:p>
            <a:pPr lvl="0" algn="ctr" hangingPunct="0"/>
            <a:endParaRPr lang="el-GR" sz="1000" b="1">
              <a:solidFill>
                <a:schemeClr val="tx1">
                  <a:lumMod val="95000"/>
                  <a:lumOff val="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lvl="0" algn="ctr" hangingPunct="0"/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ΔΕΙΚΤΕΣ</a:t>
            </a:r>
            <a:endParaRPr lang="en-US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/>
            <a:endParaRPr lang="el-GR" sz="1000" b="1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/>
            <a:r>
              <a:rPr lang="el-GR" sz="3600" b="1">
                <a:solidFill>
                  <a:srgbClr val="993366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ΕΠΙΧΕΙΡΗΜΑΤΙΚΟ</a:t>
            </a:r>
            <a:endParaRPr lang="en-US" sz="3600" b="1">
              <a:solidFill>
                <a:srgbClr val="993366"/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/>
            <a:endParaRPr lang="en-US" sz="800" b="1">
              <a:solidFill>
                <a:srgbClr val="993366"/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/>
            <a:r>
              <a:rPr lang="el-GR" sz="3600" b="1">
                <a:solidFill>
                  <a:srgbClr val="993366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 ΠΕΡΙΒΑΛΛΟΝ</a:t>
            </a:r>
          </a:p>
          <a:p>
            <a:pPr algn="ctr"/>
            <a:endParaRPr lang="el-GR" sz="800" b="1">
              <a:solidFill>
                <a:srgbClr val="0070C0"/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/>
            <a:r>
              <a:rPr lang="el-GR" i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Αξιολόγηση του επιχειρηματικού περιβάλλοντος από τις επιχειρήσεις</a:t>
            </a:r>
          </a:p>
        </p:txBody>
      </p:sp>
      <p:sp>
        <p:nvSpPr>
          <p:cNvPr id="10" name="Rectangle 13">
            <a:extLst>
              <a:ext uri="{FF2B5EF4-FFF2-40B4-BE49-F238E27FC236}">
                <a16:creationId xmlns:a16="http://schemas.microsoft.com/office/drawing/2014/main" id="{04911E87-9213-448A-BD36-42D9C86AEBF2}"/>
              </a:ext>
            </a:extLst>
          </p:cNvPr>
          <p:cNvSpPr>
            <a:spLocks noChangeArrowheads="1"/>
          </p:cNvSpPr>
          <p:nvPr/>
        </p:nvSpPr>
        <p:spPr bwMode="gray">
          <a:xfrm>
            <a:off x="5597237" y="2909006"/>
            <a:ext cx="4534636" cy="3638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2000" tIns="72000" rIns="72000" bIns="72000" anchor="t">
            <a:spAutoFit/>
          </a:bodyPr>
          <a:lstStyle/>
          <a:p>
            <a:pPr algn="ctr" hangingPunct="0">
              <a:defRPr/>
            </a:pPr>
            <a:r>
              <a:rPr lang="el-GR" sz="3200" b="1">
                <a:solidFill>
                  <a:schemeClr val="bg1">
                    <a:lumMod val="50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ΕΝΟΤΗΤΑ Β’: </a:t>
            </a:r>
          </a:p>
          <a:p>
            <a:pPr marR="0" lvl="0" indent="0" algn="ctr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l-GR" sz="1000" b="1">
              <a:solidFill>
                <a:schemeClr val="bg1">
                  <a:lumMod val="50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1" i="0" u="none" strike="noStrike" kern="1200" cap="none" spc="0" normalizeH="0" baseline="0" noProof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ΖΗΤΗΜΑΤΑ ΣΤΡΑΤΗΓΙΚΗΣ ΣΗΜΑΣΙΑΣ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8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 hangingPunct="0">
              <a:defRPr/>
            </a:pPr>
            <a:r>
              <a:rPr lang="el-GR" sz="3200" b="1">
                <a:solidFill>
                  <a:srgbClr val="FF0000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 </a:t>
            </a:r>
            <a:r>
              <a:rPr kumimoji="0" lang="el-GR" sz="3200" b="1" i="0" u="none" strike="noStrike" kern="1200" cap="none" spc="0" normalizeH="0" baseline="0" noProof="0">
                <a:ln>
                  <a:noFill/>
                </a:ln>
                <a:solidFill>
                  <a:srgbClr val="993366"/>
                </a:solidFill>
                <a:effectLst/>
                <a:uLnTx/>
                <a:uFillTx/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«ΣΥΓΧΡΟΝΟ ΕΡΓΑΣΙΑΚΟ ΠΕΡΙΒΑΛΛΟΝ» </a:t>
            </a:r>
            <a:endParaRPr lang="el-GR" sz="3200" b="1" i="0" u="none" strike="noStrike" kern="1200" cap="none" spc="0" normalizeH="0" baseline="0" noProof="0">
              <a:ln>
                <a:noFill/>
              </a:ln>
              <a:solidFill>
                <a:srgbClr val="993366"/>
              </a:solidFill>
              <a:effectLst/>
              <a:uLnTx/>
              <a:uFillTx/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100" b="1" i="0" u="none" strike="noStrike" kern="1200" cap="none" spc="0" normalizeH="0" baseline="0" noProof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>
              <a:defRPr/>
            </a:pPr>
            <a:r>
              <a:rPr lang="el-GR" i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Νέα ενότητα για ζητήματα στρατηγικής σημασίας. Φέτος, στο επίκεντρο βρίσκεται το σύγχρονο εργασιακό περιβάλλον.  </a:t>
            </a:r>
            <a:endParaRPr lang="el-GR" altLang="en-US" i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pic>
        <p:nvPicPr>
          <p:cNvPr id="24" name="Picture 2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D8C9B5C-7BAB-1B94-9765-A97BDEEE7DB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905" y="2873160"/>
            <a:ext cx="739874" cy="739874"/>
          </a:xfrm>
          <a:prstGeom prst="rect">
            <a:avLst/>
          </a:prstGeom>
        </p:spPr>
      </p:pic>
      <p:pic>
        <p:nvPicPr>
          <p:cNvPr id="25" name="Picture 2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64F89A3-C645-1005-2147-D8A7CFA20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04" y="556939"/>
            <a:ext cx="739874" cy="739874"/>
          </a:xfrm>
          <a:prstGeom prst="rect">
            <a:avLst/>
          </a:prstGeom>
        </p:spPr>
      </p:pic>
      <p:sp>
        <p:nvSpPr>
          <p:cNvPr id="5" name="Freeform 7">
            <a:extLst>
              <a:ext uri="{FF2B5EF4-FFF2-40B4-BE49-F238E27FC236}">
                <a16:creationId xmlns:a16="http://schemas.microsoft.com/office/drawing/2014/main" id="{33BA4C71-4D16-73A5-BC64-B997A36D8AAC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45E4FD68-D61A-E2EB-1682-CBF0D610CFB0}"/>
              </a:ext>
            </a:extLst>
          </p:cNvPr>
          <p:cNvSpPr txBox="1"/>
          <p:nvPr/>
        </p:nvSpPr>
        <p:spPr>
          <a:xfrm>
            <a:off x="6168789" y="7361685"/>
            <a:ext cx="9755772" cy="6287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ts val="2499"/>
              </a:lnSpc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Από φέτος, η έρευνα διευρύνεται, προσθέτοντας </a:t>
            </a:r>
            <a:r>
              <a:rPr lang="el-GR" sz="2000" b="1">
                <a:solidFill>
                  <a:srgbClr val="993366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δύο νέες ενότητες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, με στόχο να αποτυπώνει ακόμη πιο εύληπτα και στοχευμένα τον παλμό της αγοράς. </a:t>
            </a:r>
            <a:endParaRPr lang="en-US" sz="20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2D185D85-936C-15D7-6282-777EC7A6CC8D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EFD1CD4-4574-4060-5E5A-D0D0885F83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pic>
        <p:nvPicPr>
          <p:cNvPr id="14" name="Picture 1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751E690-1319-8302-CA66-71F87A9ABA93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47" y="1836341"/>
            <a:ext cx="18524447" cy="8579911"/>
          </a:xfrm>
          <a:prstGeom prst="rect">
            <a:avLst/>
          </a:prstGeom>
        </p:spPr>
      </p:pic>
      <p:sp>
        <p:nvSpPr>
          <p:cNvPr id="18" name="TextBox 10">
            <a:extLst>
              <a:ext uri="{FF2B5EF4-FFF2-40B4-BE49-F238E27FC236}">
                <a16:creationId xmlns:a16="http://schemas.microsoft.com/office/drawing/2014/main" id="{65DB5162-850B-4165-106E-A56CD014E5DC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C18B5-4294-FA76-F199-F1D85387D0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4736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02C6D45F-2C4A-D5EA-438E-3E958D5353C0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ED723B65-5052-DC57-103B-6DD36B1702EF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089EC67-005F-7271-C800-B434F6E5D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3E96252E-F9B4-44C6-838E-40D9A25B4DFB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77DF1F-5725-0EF5-8802-E727E107F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BC21637-FF05-0344-3CBB-79B6152643BF}"/>
              </a:ext>
            </a:extLst>
          </p:cNvPr>
          <p:cNvSpPr/>
          <p:nvPr/>
        </p:nvSpPr>
        <p:spPr>
          <a:xfrm>
            <a:off x="1273006" y="5939441"/>
            <a:ext cx="15991378" cy="379388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13DFC8E-7233-2AB1-5547-5B05D9403CE8}"/>
              </a:ext>
            </a:extLst>
          </p:cNvPr>
          <p:cNvSpPr/>
          <p:nvPr/>
        </p:nvSpPr>
        <p:spPr>
          <a:xfrm>
            <a:off x="1372006" y="2020921"/>
            <a:ext cx="15991378" cy="1147812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E88A766A-7C22-7796-FD49-D3A3E5FA4F56}"/>
              </a:ext>
            </a:extLst>
          </p:cNvPr>
          <p:cNvSpPr txBox="1"/>
          <p:nvPr/>
        </p:nvSpPr>
        <p:spPr>
          <a:xfrm>
            <a:off x="1357383" y="6033710"/>
            <a:ext cx="15907001" cy="36574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lnSpc>
                <a:spcPts val="4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Οι επιχειρήσεις δείχνουν συγκρατημένη αισιοδοξία. </a:t>
            </a:r>
          </a:p>
          <a:p>
            <a:pPr marL="285750" indent="-285750">
              <a:lnSpc>
                <a:spcPts val="4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να γίνει ένα άλμα προς τα εμπρός,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έπ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ει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να α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ντιμετω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πιστούν παλιές και νέες προκλήσεις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,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τόσ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τις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επ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ιχειρήσεις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,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όσο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και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την Πολιτεία.</a:t>
            </a:r>
            <a:endParaRPr lang="el-GR" sz="2800" i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lnSpc>
                <a:spcPts val="4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 επιχειρήσεις συνειδητοποιούν πως πρέπει να εξελιχθούν ακόμα πιο γρήγορα, να γίνουν πιο </a:t>
            </a:r>
            <a:r>
              <a:rPr lang="el-GR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προδραστικές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και να προσαρμοστούν στις τεχνολογικές αλλαγές και στην βιώσιμη ανάπτυξη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  <a:endParaRPr lang="el-GR" sz="2800" i="1" dirty="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Το 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κράτος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2800" i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ελτιώνετ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αι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, αλλά πρέπει να κινηθεί πιο αποτελεσματικά στις μεταρρυθμίσεις αφαιρώντας στρεβλώσεις του επιχειρηματικού περιβάλλοντος</a:t>
            </a: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 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A44C90F4-8CE2-3970-0271-7FE7C86605D9}"/>
              </a:ext>
            </a:extLst>
          </p:cNvPr>
          <p:cNvSpPr txBox="1">
            <a:spLocks/>
          </p:cNvSpPr>
          <p:nvPr/>
        </p:nvSpPr>
        <p:spPr>
          <a:xfrm>
            <a:off x="3535223" y="1391919"/>
            <a:ext cx="9275822" cy="411054"/>
          </a:xfrm>
          <a:prstGeom prst="rect">
            <a:avLst/>
          </a:prstGeom>
          <a:ln>
            <a:noFill/>
          </a:ln>
        </p:spPr>
        <p:txBody>
          <a:bodyPr vert="horz" lIns="91416" tIns="45708" rIns="91416" bIns="4570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0066"/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pPr algn="ctr"/>
            <a:endParaRPr lang="el-GR" sz="6600">
              <a:solidFill>
                <a:schemeClr val="bg1"/>
              </a:solidFill>
              <a:ea typeface="+mn-ea"/>
              <a:cs typeface="+mn-cs"/>
            </a:endParaRPr>
          </a:p>
        </p:txBody>
      </p:sp>
      <p:sp>
        <p:nvSpPr>
          <p:cNvPr id="17" name="TextBox 8">
            <a:extLst>
              <a:ext uri="{FF2B5EF4-FFF2-40B4-BE49-F238E27FC236}">
                <a16:creationId xmlns:a16="http://schemas.microsoft.com/office/drawing/2014/main" id="{E9D4537E-7171-B87E-0E3E-7104F8DCF684}"/>
              </a:ext>
            </a:extLst>
          </p:cNvPr>
          <p:cNvSpPr txBox="1"/>
          <p:nvPr/>
        </p:nvSpPr>
        <p:spPr>
          <a:xfrm>
            <a:off x="1456382" y="2084118"/>
            <a:ext cx="15907002" cy="93871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2800" i="1" dirty="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​</a:t>
            </a: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Σε ένα κόσμο γεμάτο αβεβαιότητες, η Ελλάδα εμφανίζεται ως νησίδα σταθερότητας και προοπτικής 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l-GR" sz="2800" i="1" dirty="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Οι επιχειρήσεις είναι μέρος της λύσης στις αναπτυξιακές και οικονομικές προκλήσεις της εποχής</a:t>
            </a:r>
          </a:p>
        </p:txBody>
      </p:sp>
      <p:pic>
        <p:nvPicPr>
          <p:cNvPr id="18" name="Picture 1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88C1421-017D-0F36-4FA6-AC13AB0809C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010" y="3363358"/>
            <a:ext cx="3236908" cy="3236908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26C5C6D-CC49-D293-5CB0-A0444F77E371}"/>
              </a:ext>
            </a:extLst>
          </p:cNvPr>
          <p:cNvSpPr/>
          <p:nvPr/>
        </p:nvSpPr>
        <p:spPr>
          <a:xfrm>
            <a:off x="1387438" y="1194712"/>
            <a:ext cx="16009257" cy="661538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0" name="TextBox 12">
            <a:extLst>
              <a:ext uri="{FF2B5EF4-FFF2-40B4-BE49-F238E27FC236}">
                <a16:creationId xmlns:a16="http://schemas.microsoft.com/office/drawing/2014/main" id="{788E7E28-11EF-86F9-5A7B-FE916043B953}"/>
              </a:ext>
            </a:extLst>
          </p:cNvPr>
          <p:cNvSpPr txBox="1"/>
          <p:nvPr/>
        </p:nvSpPr>
        <p:spPr>
          <a:xfrm>
            <a:off x="3068570" y="1305179"/>
            <a:ext cx="12930197" cy="5129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4000" b="1" dirty="0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Σύνοψη </a:t>
            </a:r>
          </a:p>
        </p:txBody>
      </p:sp>
    </p:spTree>
    <p:extLst>
      <p:ext uri="{BB962C8B-B14F-4D97-AF65-F5344CB8AC3E}">
        <p14:creationId xmlns:p14="http://schemas.microsoft.com/office/powerpoint/2010/main" val="3578612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68062-8813-AEDC-CBBA-B10A2242EF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67000"/>
                    </a14:imgEffect>
                    <a14:imgEffect>
                      <a14:brightnessContrast bright="-3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76" r="8144" b="15320"/>
          <a:stretch/>
        </p:blipFill>
        <p:spPr>
          <a:xfrm>
            <a:off x="2" y="0"/>
            <a:ext cx="18287996" cy="10287000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7328266" y="4198602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2800" b="1">
                <a:solidFill>
                  <a:schemeClr val="bg1"/>
                </a:solidFill>
                <a:latin typeface="Arial Narrow" panose="020B0606020202030204" pitchFamily="34" charset="0"/>
              </a:rPr>
              <a:t>ΕΝΟΤΗΤΑ Α’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569242" y="4956954"/>
            <a:ext cx="5665503" cy="10772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4000" b="1">
                <a:solidFill>
                  <a:srgbClr val="FFC000"/>
                </a:solidFill>
                <a:latin typeface="Arial Narrow" panose="020B0606020202030204" pitchFamily="34" charset="0"/>
              </a:rPr>
              <a:t>ΕΠΙΧΕΙΡΗΜΑΤΙΚΟ ΠΕΡΙΒΑΛΛΟΝ</a:t>
            </a:r>
          </a:p>
        </p:txBody>
      </p:sp>
      <p:sp>
        <p:nvSpPr>
          <p:cNvPr id="2" name="TextBox 11">
            <a:extLst>
              <a:ext uri="{FF2B5EF4-FFF2-40B4-BE49-F238E27FC236}">
                <a16:creationId xmlns:a16="http://schemas.microsoft.com/office/drawing/2014/main" id="{C225A3FB-1064-7BDF-8F19-8D31F721CD0C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bg1"/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5FF1B1FD-2517-C7B8-68BE-8C8928019ABA}"/>
              </a:ext>
            </a:extLst>
          </p:cNvPr>
          <p:cNvSpPr/>
          <p:nvPr/>
        </p:nvSpPr>
        <p:spPr>
          <a:xfrm>
            <a:off x="500067" y="9372215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3C8960DE-2765-5EAB-EED7-CF6D1810C736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AE9B9892-6EF8-4065-08AA-DB1FB0906ECE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F4DF06-5A68-3E7F-6F46-65958DD46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0088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175653" y="1453533"/>
            <a:ext cx="17703771" cy="78238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endParaRPr lang="el-GR" sz="2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Διαρκής βελτίωση πορείας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οικονομίας και επιχειρήσεων (οι υψηλότερες επιδόσεις από το 2017). </a:t>
            </a: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Οι επιχειρήσεις είναι πιο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σίγουρες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για τις δυνατότητές τους και αντιλαμβάνονται πως για προχωρήσουν μπροστά πρέπει να βασιστούν στις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δικές τους δυνάμεις,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να επενδύσουν στον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ανθρώπινο παράγοντα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και να επιδείξουν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προσαρμοστικότητα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στις συνεχείς αλλαγές.</a:t>
            </a:r>
            <a:endParaRPr lang="el-GR" sz="2400">
              <a:solidFill>
                <a:schemeClr val="accent1">
                  <a:lumMod val="75000"/>
                </a:schemeClr>
              </a:solidFill>
              <a:latin typeface="Arial Narrow"/>
              <a:ea typeface="Roboto Condensed"/>
              <a:cs typeface="Roboto Condensed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Ανταγωνιστικότητα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για τις επιχειρήσεις σημαίνει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επένδυση σε ανθρώπους/κατάρτιση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,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ψηφιακό μετασχηματισμό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και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νέες αγορές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.</a:t>
            </a:r>
            <a:endParaRPr lang="en-US" sz="2400">
              <a:solidFill>
                <a:schemeClr val="accent1">
                  <a:lumMod val="75000"/>
                </a:schemeClr>
              </a:solidFill>
              <a:latin typeface="Arial Narrow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  <a:ea typeface="Roboto Condensed"/>
                <a:cs typeface="Roboto Condensed"/>
              </a:rPr>
              <a:t>Το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κόστος ενέργειας</a:t>
            </a:r>
            <a:r>
              <a:rPr lang="en-US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  <a:ea typeface="Roboto Condensed"/>
                <a:cs typeface="Roboto Condensed"/>
              </a:rPr>
              <a:t>αναδεικνύεται ως η πλέον αναγκαία βελτίωση και ακολουθεί η ανάγκη για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Σταθερό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φορολογικό πλαίσιο.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Ψηλά είναι επίσης η 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Σύγχρονη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λειτουργία της 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Δημόσιας Διοίκησης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, η καταπολέμηση της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διαφθοράς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 και η 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φορολογική ανταγωνιστικότητα επιχειρήσεων και εργασίας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.</a:t>
            </a:r>
            <a:endParaRPr lang="el-GR" sz="2400">
              <a:solidFill>
                <a:schemeClr val="accent1">
                  <a:lumMod val="75000"/>
                </a:schemeClr>
              </a:solidFill>
              <a:latin typeface="Arial Narrow"/>
              <a:ea typeface="Roboto Condensed"/>
              <a:cs typeface="Roboto Condensed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Η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φορολόγηση της εργασίας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είναι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σημαντικό εμπόδιο για τη βελτίωση των απολαβών και δυσχεραίνει την προσέλκυση/διατήρηση του ανθρώπινου δυναμικού</a:t>
            </a:r>
            <a:r>
              <a:rPr lang="en-US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.</a:t>
            </a:r>
            <a:endParaRPr lang="el-GR" sz="2400">
              <a:solidFill>
                <a:schemeClr val="accent1">
                  <a:lumMod val="75000"/>
                </a:schemeClr>
              </a:solidFill>
              <a:latin typeface="Arial Narrow"/>
              <a:ea typeface="Roboto Condensed"/>
              <a:cs typeface="Roboto Condensed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Η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αύξηση των πραγματικά διαθέσιμων εισοδημάτων και δράσεις στήριξης των εργαζομένων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είναι οι πλέον σημαντικές αλλαγές για τη βελτίωση του εργασιακού περιβάλλοντος. </a:t>
            </a: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Η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τεχνητή νοημοσύνη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 μετασχηματίζει την εργασία και την παραγωγή, αλλά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ελάχιστες επιχειρήσεις επενδύουν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ή σκοπεύουν άμεσα να επενδύσουν.</a:t>
            </a:r>
            <a:endParaRPr lang="el-GR" sz="2400">
              <a:solidFill>
                <a:schemeClr val="accent1">
                  <a:lumMod val="75000"/>
                </a:schemeClr>
              </a:solidFill>
              <a:latin typeface="Arial Narrow"/>
              <a:ea typeface="Roboto Condensed"/>
              <a:cs typeface="Roboto Condensed"/>
            </a:endParaRPr>
          </a:p>
          <a:p>
            <a:pPr marL="457200" indent="-457200" algn="just">
              <a:lnSpc>
                <a:spcPts val="4100"/>
              </a:lnSpc>
              <a:buFont typeface="Wingdings" panose="05000000000000000000" pitchFamily="2" charset="2"/>
              <a:buChar char="q"/>
            </a:pP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  <a:cs typeface="Arial"/>
              </a:rPr>
              <a:t>Οι επιχειρήσεις αναγνωρίζουν ότι </a:t>
            </a:r>
            <a:r>
              <a:rPr lang="el-GR" sz="2400" b="1">
                <a:solidFill>
                  <a:schemeClr val="accent1">
                    <a:lumMod val="75000"/>
                  </a:schemeClr>
                </a:solidFill>
                <a:latin typeface="Arial Narrow"/>
                <a:cs typeface="Arial"/>
              </a:rPr>
              <a:t>τα ζητήματα βιώσιμης ανάπτυξης θα παίξουν σημαντικό ρόλο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  <a:cs typeface="Arial"/>
              </a:rPr>
              <a:t> στο μέλλον, είναι αρκετά σύνθετα 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αλλά όχι ευρέως κατανοητά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  <a:cs typeface="Arial"/>
              </a:rPr>
              <a:t>. Δεν τα εντάσσουν στη στρατηγική τους και υπάρχει σημαντικό έλλειμμα ενημέρωσης. Τ</a:t>
            </a:r>
            <a:r>
              <a:rPr lang="el-GR" sz="2400">
                <a:solidFill>
                  <a:schemeClr val="accent1">
                    <a:lumMod val="75000"/>
                  </a:schemeClr>
                </a:solidFill>
                <a:latin typeface="Arial Narrow"/>
              </a:rPr>
              <a:t>ο 1/3 των επιχειρήσεων δεν τους αποδίδει καμία βαρύτητα. </a:t>
            </a:r>
            <a:endParaRPr lang="en-US" sz="2400">
              <a:solidFill>
                <a:schemeClr val="accent1">
                  <a:lumMod val="75000"/>
                </a:schemeClr>
              </a:solidFill>
              <a:latin typeface="Arial Narrow"/>
              <a:ea typeface="Roboto Condensed"/>
              <a:cs typeface="Roboto Condensed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FA5DC6F8-D00E-E995-8F8D-3C89239F7099}"/>
              </a:ext>
            </a:extLst>
          </p:cNvPr>
          <p:cNvSpPr txBox="1">
            <a:spLocks/>
          </p:cNvSpPr>
          <p:nvPr/>
        </p:nvSpPr>
        <p:spPr>
          <a:xfrm>
            <a:off x="4192406" y="585678"/>
            <a:ext cx="9275822" cy="411054"/>
          </a:xfrm>
          <a:prstGeom prst="rect">
            <a:avLst/>
          </a:prstGeom>
          <a:ln>
            <a:noFill/>
          </a:ln>
        </p:spPr>
        <p:txBody>
          <a:bodyPr vert="horz" lIns="91416" tIns="45708" rIns="91416" bIns="45708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0066"/>
                </a:solidFill>
                <a:latin typeface="Arial Narrow" panose="020B0606020202030204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el-GR" sz="6600">
                <a:solidFill>
                  <a:srgbClr val="993366"/>
                </a:solidFill>
                <a:ea typeface="+mn-ea"/>
                <a:cs typeface="+mn-cs"/>
              </a:rPr>
              <a:t>Βασικά ευρήματα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3CB665-B779-F2C3-E8C5-DBA977970C0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9510" y="354087"/>
            <a:ext cx="861731" cy="861731"/>
          </a:xfrm>
          <a:prstGeom prst="rect">
            <a:avLst/>
          </a:prstGeom>
        </p:spPr>
      </p:pic>
      <p:sp>
        <p:nvSpPr>
          <p:cNvPr id="4" name="TextBox 11">
            <a:extLst>
              <a:ext uri="{FF2B5EF4-FFF2-40B4-BE49-F238E27FC236}">
                <a16:creationId xmlns:a16="http://schemas.microsoft.com/office/drawing/2014/main" id="{63A44DDE-F821-97A8-3336-41C4A15DEB15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19AC806-AD42-7ABB-2751-0F8D42FFBC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9" name="TextBox 10">
            <a:extLst>
              <a:ext uri="{FF2B5EF4-FFF2-40B4-BE49-F238E27FC236}">
                <a16:creationId xmlns:a16="http://schemas.microsoft.com/office/drawing/2014/main" id="{761F7CC4-50E7-B173-E0DA-A56B0A861A43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4E6B41-A6E9-95B7-F2D3-21B3EA9C1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261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77837FD7-0B79-6B67-57C9-C4FABF51651E}"/>
              </a:ext>
            </a:extLst>
          </p:cNvPr>
          <p:cNvSpPr/>
          <p:nvPr/>
        </p:nvSpPr>
        <p:spPr>
          <a:xfrm>
            <a:off x="791032" y="1615674"/>
            <a:ext cx="15894941" cy="1939465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083364" y="1848290"/>
            <a:ext cx="15441722" cy="15132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Η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οικονομί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α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και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οι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επ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ιχειρήσεις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β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ρίσκοντ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αι</a:t>
            </a:r>
            <a:endParaRPr lang="en-US" sz="3200" b="1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  <a:p>
            <a:pPr algn="ctr">
              <a:lnSpc>
                <a:spcPts val="4000"/>
              </a:lnSpc>
            </a:pP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σε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 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τροχιά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β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ελτίωσης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όπ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ως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α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ντ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ανακλάται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στην αντίληψή τους για την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υφιστάμενη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 κα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τάστ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ασή 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τους, όσο και στις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προσδοκίες τους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για το μέλλον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. </a:t>
            </a:r>
            <a:endParaRPr lang="en-US" sz="3200" b="1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487E3F36-0227-B3AF-4DA7-0CD14179E498}"/>
              </a:ext>
            </a:extLst>
          </p:cNvPr>
          <p:cNvSpPr txBox="1"/>
          <p:nvPr/>
        </p:nvSpPr>
        <p:spPr>
          <a:xfrm>
            <a:off x="4155061" y="6406193"/>
            <a:ext cx="4693778" cy="1490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ως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η οικονομική κατάσταση της χώρας σήμερα είναι καλή 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(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 18%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το 2022)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id="{F4DB2444-1FE5-A16A-B9C0-4DDAF8429BF6}"/>
              </a:ext>
            </a:extLst>
          </p:cNvPr>
          <p:cNvSpPr txBox="1"/>
          <p:nvPr/>
        </p:nvSpPr>
        <p:spPr>
          <a:xfrm>
            <a:off x="4475171" y="4434783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l-GR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28</a:t>
            </a: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%</a:t>
            </a:r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97C90B1B-662F-F061-1F9C-E865B91DC57B}"/>
              </a:ext>
            </a:extLst>
          </p:cNvPr>
          <p:cNvSpPr txBox="1"/>
          <p:nvPr/>
        </p:nvSpPr>
        <p:spPr>
          <a:xfrm>
            <a:off x="9622657" y="6396110"/>
            <a:ext cx="4741153" cy="14907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ως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η οικονομική κατάσταση της επιχείρησης σήμερα είναι καλή</a:t>
            </a:r>
          </a:p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(υψηλότερο ποσοστό 2017-2023)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6EA728F6-7388-F31F-7F0E-533927FD4D13}"/>
              </a:ext>
            </a:extLst>
          </p:cNvPr>
          <p:cNvSpPr txBox="1"/>
          <p:nvPr/>
        </p:nvSpPr>
        <p:spPr>
          <a:xfrm>
            <a:off x="9936833" y="4430282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l-GR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53</a:t>
            </a: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%</a:t>
            </a:r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2D27796-50D5-2954-8C38-1ED5413D3A3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593" y="4695927"/>
            <a:ext cx="1257326" cy="1257326"/>
          </a:xfrm>
          <a:prstGeom prst="rect">
            <a:avLst/>
          </a:prstGeom>
        </p:spPr>
      </p:pic>
      <p:sp>
        <p:nvSpPr>
          <p:cNvPr id="20" name="Arrow: Up 19">
            <a:extLst>
              <a:ext uri="{FF2B5EF4-FFF2-40B4-BE49-F238E27FC236}">
                <a16:creationId xmlns:a16="http://schemas.microsoft.com/office/drawing/2014/main" id="{B3F45123-5924-CC07-5810-02FE5CE3F31F}"/>
              </a:ext>
            </a:extLst>
          </p:cNvPr>
          <p:cNvSpPr/>
          <p:nvPr/>
        </p:nvSpPr>
        <p:spPr>
          <a:xfrm>
            <a:off x="8189159" y="4891750"/>
            <a:ext cx="519778" cy="742782"/>
          </a:xfrm>
          <a:prstGeom prst="upArrow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TextBox 9">
            <a:extLst>
              <a:ext uri="{FF2B5EF4-FFF2-40B4-BE49-F238E27FC236}">
                <a16:creationId xmlns:a16="http://schemas.microsoft.com/office/drawing/2014/main" id="{95DB304F-A8ED-A8E5-27BE-672A046632BC}"/>
              </a:ext>
            </a:extLst>
          </p:cNvPr>
          <p:cNvSpPr txBox="1"/>
          <p:nvPr/>
        </p:nvSpPr>
        <p:spPr>
          <a:xfrm>
            <a:off x="8261628" y="5048873"/>
            <a:ext cx="361386" cy="551433"/>
          </a:xfrm>
          <a:prstGeom prst="rect">
            <a:avLst/>
          </a:prstGeom>
          <a:ln>
            <a:noFill/>
          </a:ln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€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59429969-CCD7-4F53-B1C2-F1C444BB381A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29" name="TextBox 11">
            <a:extLst>
              <a:ext uri="{FF2B5EF4-FFF2-40B4-BE49-F238E27FC236}">
                <a16:creationId xmlns:a16="http://schemas.microsoft.com/office/drawing/2014/main" id="{DA3F9990-63A7-29C8-57B9-AECEDCF45017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11FAAE5F-5810-8B5C-1ED2-FA3874E5B746}"/>
              </a:ext>
            </a:extLst>
          </p:cNvPr>
          <p:cNvGrpSpPr/>
          <p:nvPr/>
        </p:nvGrpSpPr>
        <p:grpSpPr>
          <a:xfrm>
            <a:off x="12711727" y="4742497"/>
            <a:ext cx="1652084" cy="1066495"/>
            <a:chOff x="9503303" y="4742497"/>
            <a:chExt cx="1652084" cy="1066495"/>
          </a:xfrm>
        </p:grpSpPr>
        <p:pic>
          <p:nvPicPr>
            <p:cNvPr id="21" name="Picture 20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9113971D-C04C-CA91-6D08-E1CF1F95E3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03303" y="4742497"/>
              <a:ext cx="1066495" cy="1066495"/>
            </a:xfrm>
            <a:prstGeom prst="rect">
              <a:avLst/>
            </a:prstGeom>
          </p:spPr>
        </p:pic>
        <p:sp>
          <p:nvSpPr>
            <p:cNvPr id="30" name="Arrow: Up 29">
              <a:extLst>
                <a:ext uri="{FF2B5EF4-FFF2-40B4-BE49-F238E27FC236}">
                  <a16:creationId xmlns:a16="http://schemas.microsoft.com/office/drawing/2014/main" id="{B19A29E5-D932-ED0D-2C50-A6895BA3CC38}"/>
                </a:ext>
              </a:extLst>
            </p:cNvPr>
            <p:cNvSpPr/>
            <p:nvPr/>
          </p:nvSpPr>
          <p:spPr>
            <a:xfrm>
              <a:off x="10635609" y="4927885"/>
              <a:ext cx="519778" cy="742782"/>
            </a:xfrm>
            <a:prstGeom prst="upArrow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31" name="TextBox 9">
              <a:extLst>
                <a:ext uri="{FF2B5EF4-FFF2-40B4-BE49-F238E27FC236}">
                  <a16:creationId xmlns:a16="http://schemas.microsoft.com/office/drawing/2014/main" id="{6E21820E-8EFD-AFD3-E833-6F8D3CC993DB}"/>
                </a:ext>
              </a:extLst>
            </p:cNvPr>
            <p:cNvSpPr txBox="1"/>
            <p:nvPr/>
          </p:nvSpPr>
          <p:spPr>
            <a:xfrm>
              <a:off x="10708078" y="5085008"/>
              <a:ext cx="361386" cy="551433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l-GR" sz="280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€</a:t>
              </a:r>
              <a:endPara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</p:txBody>
        </p:sp>
      </p:grpSp>
      <p:pic>
        <p:nvPicPr>
          <p:cNvPr id="44" name="Picture 43">
            <a:extLst>
              <a:ext uri="{FF2B5EF4-FFF2-40B4-BE49-F238E27FC236}">
                <a16:creationId xmlns:a16="http://schemas.microsoft.com/office/drawing/2014/main" id="{1B8FC1BE-758A-E52F-8E5C-A7FBF87594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81A6C7-AF5F-0BB4-4951-A2D4619091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graphicFrame>
        <p:nvGraphicFramePr>
          <p:cNvPr id="9" name="Γράφημα 8">
            <a:extLst>
              <a:ext uri="{FF2B5EF4-FFF2-40B4-BE49-F238E27FC236}">
                <a16:creationId xmlns:a16="http://schemas.microsoft.com/office/drawing/2014/main" id="{6FF66E98-6DF0-AEC2-9430-9A480017CD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8968"/>
              </p:ext>
            </p:extLst>
          </p:nvPr>
        </p:nvGraphicFramePr>
        <p:xfrm>
          <a:off x="528580" y="3729952"/>
          <a:ext cx="12037260" cy="4430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1D7BDD3-76E6-E098-5725-53DB1D200D2D}"/>
              </a:ext>
            </a:extLst>
          </p:cNvPr>
          <p:cNvSpPr/>
          <p:nvPr/>
        </p:nvSpPr>
        <p:spPr>
          <a:xfrm>
            <a:off x="717611" y="1367513"/>
            <a:ext cx="16852778" cy="151998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F7ADE366-4184-DC9F-A17F-8D088D57E6DE}"/>
              </a:ext>
            </a:extLst>
          </p:cNvPr>
          <p:cNvSpPr txBox="1"/>
          <p:nvPr/>
        </p:nvSpPr>
        <p:spPr>
          <a:xfrm>
            <a:off x="2484121" y="1653998"/>
            <a:ext cx="12930197" cy="1025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Για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πρώτη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φορά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 οι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θετικές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εκτιμήσεις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γι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 την πορεία της χώρας/οικονομίας 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υπερβαίνουν τις αρνητικές (28% vs 23%)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  <a:endParaRPr lang="en-US" sz="320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10" name="Picture 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A951EDE-1D3A-325A-97F5-96A36FB4CFA8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8671" y="4042006"/>
            <a:ext cx="4877481" cy="4877481"/>
          </a:xfrm>
          <a:prstGeom prst="rect">
            <a:avLst/>
          </a:prstGeom>
        </p:spPr>
      </p:pic>
      <p:pic>
        <p:nvPicPr>
          <p:cNvPr id="18" name="Picture 1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7ECA004-2F74-7189-D557-CDB84499FF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8395" y="1566639"/>
            <a:ext cx="1257326" cy="1257326"/>
          </a:xfrm>
          <a:prstGeom prst="rect">
            <a:avLst/>
          </a:prstGeom>
        </p:spPr>
      </p:pic>
      <p:pic>
        <p:nvPicPr>
          <p:cNvPr id="26" name="Picture 2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E343187B-CA00-4CC7-A118-61A788FFECF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9823" y="5115322"/>
            <a:ext cx="896858" cy="896858"/>
          </a:xfrm>
          <a:prstGeom prst="rect">
            <a:avLst/>
          </a:prstGeom>
        </p:spPr>
      </p:pic>
      <p:pic>
        <p:nvPicPr>
          <p:cNvPr id="28" name="Picture 2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F93999F-7EC6-4CD6-D63D-B2BEEDB7A57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3865" y="4673514"/>
            <a:ext cx="761695" cy="761695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536E17D8-3855-7419-6EB8-D0F098112305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4" name="TextBox 11">
            <a:extLst>
              <a:ext uri="{FF2B5EF4-FFF2-40B4-BE49-F238E27FC236}">
                <a16:creationId xmlns:a16="http://schemas.microsoft.com/office/drawing/2014/main" id="{BC73CA70-E8EA-BF4F-0FB2-E5F4F9CD5287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111E6D7-E64D-5874-DB0C-30F74734ED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863BDA8-2301-50E6-FCB6-F17A673C8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93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FEF4944-F3F8-2DCC-A285-D3E19DBE3BB5}"/>
              </a:ext>
            </a:extLst>
          </p:cNvPr>
          <p:cNvSpPr/>
          <p:nvPr/>
        </p:nvSpPr>
        <p:spPr>
          <a:xfrm>
            <a:off x="717611" y="6724886"/>
            <a:ext cx="16962132" cy="48177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94BD30EA-41B4-90DC-14DF-BAAD1C99EAE8}"/>
              </a:ext>
            </a:extLst>
          </p:cNvPr>
          <p:cNvSpPr/>
          <p:nvPr/>
        </p:nvSpPr>
        <p:spPr>
          <a:xfrm>
            <a:off x="826965" y="1319582"/>
            <a:ext cx="16852778" cy="1362237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1993B7-AFDB-CEC0-6486-FD9BBAEF723F}"/>
              </a:ext>
            </a:extLst>
          </p:cNvPr>
          <p:cNvSpPr txBox="1"/>
          <p:nvPr/>
        </p:nvSpPr>
        <p:spPr>
          <a:xfrm>
            <a:off x="2162080" y="1383394"/>
            <a:ext cx="13162346" cy="570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endParaRPr lang="el-GR" sz="2800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9C5F9E1-7CEC-B450-6FB5-0FBFAC8EDCF4}"/>
              </a:ext>
            </a:extLst>
          </p:cNvPr>
          <p:cNvSpPr txBox="1"/>
          <p:nvPr/>
        </p:nvSpPr>
        <p:spPr>
          <a:xfrm>
            <a:off x="555547" y="6771650"/>
            <a:ext cx="16852778" cy="369332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l-GR" sz="1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 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Μεσαίες</a:t>
            </a:r>
            <a:r>
              <a:rPr lang="el-GR" sz="1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επιχειρήσεις είναι οι 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πιο αισιόδοξες όλων </a:t>
            </a:r>
            <a:r>
              <a:rPr lang="el-GR" sz="1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των κατηγοριών τόσο για την πορεία της οικονομίας όσο και των επιχειρήσεων.</a:t>
            </a:r>
            <a:endParaRPr lang="en-US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</a:endParaRPr>
          </a:p>
        </p:txBody>
      </p:sp>
      <p:graphicFrame>
        <p:nvGraphicFramePr>
          <p:cNvPr id="7" name="Chart 78">
            <a:extLst>
              <a:ext uri="{FF2B5EF4-FFF2-40B4-BE49-F238E27FC236}">
                <a16:creationId xmlns:a16="http://schemas.microsoft.com/office/drawing/2014/main" id="{3A98A504-A0CE-D807-C56B-40AD8CEF03D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39782888"/>
              </p:ext>
            </p:extLst>
          </p:nvPr>
        </p:nvGraphicFramePr>
        <p:xfrm>
          <a:off x="229096" y="2790820"/>
          <a:ext cx="8914902" cy="3846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Chart 78">
            <a:extLst>
              <a:ext uri="{FF2B5EF4-FFF2-40B4-BE49-F238E27FC236}">
                <a16:creationId xmlns:a16="http://schemas.microsoft.com/office/drawing/2014/main" id="{B5217508-C62F-4210-B9E3-621E4B1232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0923054"/>
              </p:ext>
            </p:extLst>
          </p:nvPr>
        </p:nvGraphicFramePr>
        <p:xfrm>
          <a:off x="9539654" y="2790819"/>
          <a:ext cx="8554147" cy="3846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A2CAB3D9-4ED8-450C-F186-B982C1AEC650}"/>
              </a:ext>
            </a:extLst>
          </p:cNvPr>
          <p:cNvSpPr txBox="1"/>
          <p:nvPr/>
        </p:nvSpPr>
        <p:spPr>
          <a:xfrm>
            <a:off x="2963574" y="1516592"/>
            <a:ext cx="1270781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Οι εκτιμήσεις των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επιχειρήσεων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 για τη δική τους οικονομική πορεία είναι στο 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υψηλότερό τους σημείο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 από το 2017.</a:t>
            </a:r>
            <a:r>
              <a:rPr lang="en-GB" sz="3200">
                <a:solidFill>
                  <a:schemeClr val="bg1"/>
                </a:solidFill>
                <a:latin typeface="Arial Narrow" panose="020B0606020202030204" pitchFamily="34" charset="0"/>
                <a:ea typeface="Roboto Condensed"/>
                <a:cs typeface="Roboto Condensed"/>
              </a:rPr>
              <a:t>​</a:t>
            </a:r>
            <a:endParaRPr lang="en-GB" sz="320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9" name="Picture 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7AEABD5-4C61-8B66-C670-3D2AA17230AB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349" y="6973033"/>
            <a:ext cx="4294226" cy="4294226"/>
          </a:xfrm>
          <a:prstGeom prst="rect">
            <a:avLst/>
          </a:prstGeom>
        </p:spPr>
      </p:pic>
      <p:pic>
        <p:nvPicPr>
          <p:cNvPr id="38" name="Picture 3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24EB558F-23C2-550B-524A-2393C3A664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442" y="7654715"/>
            <a:ext cx="896858" cy="896858"/>
          </a:xfrm>
          <a:prstGeom prst="rect">
            <a:avLst/>
          </a:prstGeom>
        </p:spPr>
      </p:pic>
      <p:pic>
        <p:nvPicPr>
          <p:cNvPr id="39" name="Picture 3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E583872-8F05-6056-3C64-7E56B08686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690" y="7397205"/>
            <a:ext cx="670611" cy="670611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74582D75-FC73-491C-9E64-A7F9CE4E90CC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0" name="TextBox 11">
            <a:extLst>
              <a:ext uri="{FF2B5EF4-FFF2-40B4-BE49-F238E27FC236}">
                <a16:creationId xmlns:a16="http://schemas.microsoft.com/office/drawing/2014/main" id="{2215E743-9F4C-5265-351D-E09B7094E112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4" name="Picture 1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BA55B84-7205-BA11-BD7C-F41ECAEB9DB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07868" y="1475298"/>
            <a:ext cx="1066495" cy="106649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0A00B3F-23FD-79D4-13A4-0735BFFD2C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BD9277-D3CE-BA9B-3821-63210321B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1171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9325ED8E-BC30-215B-2AA2-F49840F21E9C}"/>
              </a:ext>
            </a:extLst>
          </p:cNvPr>
          <p:cNvSpPr/>
          <p:nvPr/>
        </p:nvSpPr>
        <p:spPr>
          <a:xfrm>
            <a:off x="623497" y="8655079"/>
            <a:ext cx="16962132" cy="48177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  <a:cs typeface="Arial Bold" panose="020B060402020202020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E72EA67-4F9B-63C7-E25F-B248579D2F81}"/>
              </a:ext>
            </a:extLst>
          </p:cNvPr>
          <p:cNvSpPr/>
          <p:nvPr/>
        </p:nvSpPr>
        <p:spPr>
          <a:xfrm>
            <a:off x="826965" y="1319583"/>
            <a:ext cx="16743424" cy="127364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id="{F7ADE366-4184-DC9F-A17F-8D088D57E6DE}"/>
              </a:ext>
            </a:extLst>
          </p:cNvPr>
          <p:cNvSpPr txBox="1"/>
          <p:nvPr/>
        </p:nvSpPr>
        <p:spPr>
          <a:xfrm>
            <a:off x="1135511" y="1456266"/>
            <a:ext cx="12856769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Μία στις δύο επιχειρήσεις αύξησε τον τζίρο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το 2023 (το υψηλότερο ποσοστό της περιόδου 2017-2023) και το ίδιο εκτιμάται και για το 2024.</a:t>
            </a:r>
          </a:p>
        </p:txBody>
      </p:sp>
      <p:graphicFrame>
        <p:nvGraphicFramePr>
          <p:cNvPr id="13" name="Chart 78">
            <a:extLst>
              <a:ext uri="{FF2B5EF4-FFF2-40B4-BE49-F238E27FC236}">
                <a16:creationId xmlns:a16="http://schemas.microsoft.com/office/drawing/2014/main" id="{05443E29-82D6-4CF3-90F8-6BF74139F3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9252942"/>
              </p:ext>
            </p:extLst>
          </p:nvPr>
        </p:nvGraphicFramePr>
        <p:xfrm>
          <a:off x="2937019" y="3173282"/>
          <a:ext cx="12136582" cy="49017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9D8AB2C-804B-DA13-B39D-4B882239F159}"/>
              </a:ext>
            </a:extLst>
          </p:cNvPr>
          <p:cNvSpPr txBox="1"/>
          <p:nvPr/>
        </p:nvSpPr>
        <p:spPr>
          <a:xfrm>
            <a:off x="2589769" y="8711934"/>
            <a:ext cx="1265007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l-GR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Υψηλότερα ποσοστά </a:t>
            </a:r>
            <a:r>
              <a:rPr lang="el-GR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για τις </a:t>
            </a:r>
            <a:r>
              <a:rPr lang="el-GR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Μεσαίες</a:t>
            </a:r>
            <a:r>
              <a:rPr lang="el-GR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και </a:t>
            </a:r>
            <a:r>
              <a:rPr lang="el-GR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Μεγάλες</a:t>
            </a:r>
            <a:r>
              <a:rPr lang="el-GR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επιχειρήσεις σε σχέση με το σύνολο.</a:t>
            </a:r>
            <a:endParaRPr lang="en-US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12A5FDBE-9AB3-A76D-A20D-22B568280E0E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TextBox 11">
            <a:extLst>
              <a:ext uri="{FF2B5EF4-FFF2-40B4-BE49-F238E27FC236}">
                <a16:creationId xmlns:a16="http://schemas.microsoft.com/office/drawing/2014/main" id="{E2C37FC0-CABA-7A4B-4EE9-92E84B9B307B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9" name="Picture 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E96312C-91C9-8B39-A5A4-68C21291FA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32520" y="1390045"/>
            <a:ext cx="1066495" cy="1066495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10DF245E-158A-4EF2-3468-7DBA70B983C2}"/>
              </a:ext>
            </a:extLst>
          </p:cNvPr>
          <p:cNvGrpSpPr/>
          <p:nvPr/>
        </p:nvGrpSpPr>
        <p:grpSpPr>
          <a:xfrm>
            <a:off x="14300826" y="1395445"/>
            <a:ext cx="1652084" cy="1066495"/>
            <a:chOff x="14627187" y="2973469"/>
            <a:chExt cx="1652084" cy="1066495"/>
          </a:xfrm>
        </p:grpSpPr>
        <p:pic>
          <p:nvPicPr>
            <p:cNvPr id="12" name="Picture 11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6C072940-165C-2B17-CE9B-A8B3F29BF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27187" y="2973469"/>
              <a:ext cx="1066495" cy="1066495"/>
            </a:xfrm>
            <a:prstGeom prst="rect">
              <a:avLst/>
            </a:prstGeom>
          </p:spPr>
        </p:pic>
        <p:sp>
          <p:nvSpPr>
            <p:cNvPr id="14" name="Arrow: Up 13">
              <a:extLst>
                <a:ext uri="{FF2B5EF4-FFF2-40B4-BE49-F238E27FC236}">
                  <a16:creationId xmlns:a16="http://schemas.microsoft.com/office/drawing/2014/main" id="{97422B0C-1A44-E2B8-3A71-4F7BA7D03988}"/>
                </a:ext>
              </a:extLst>
            </p:cNvPr>
            <p:cNvSpPr/>
            <p:nvPr/>
          </p:nvSpPr>
          <p:spPr>
            <a:xfrm>
              <a:off x="15759493" y="3158857"/>
              <a:ext cx="519778" cy="742782"/>
            </a:xfrm>
            <a:prstGeom prst="upArrow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15" name="TextBox 9">
              <a:extLst>
                <a:ext uri="{FF2B5EF4-FFF2-40B4-BE49-F238E27FC236}">
                  <a16:creationId xmlns:a16="http://schemas.microsoft.com/office/drawing/2014/main" id="{426D9D6E-F395-BBA8-CA37-77B3DC80FFD2}"/>
                </a:ext>
              </a:extLst>
            </p:cNvPr>
            <p:cNvSpPr txBox="1"/>
            <p:nvPr/>
          </p:nvSpPr>
          <p:spPr>
            <a:xfrm>
              <a:off x="15831962" y="3315980"/>
              <a:ext cx="361386" cy="551433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l-GR" sz="2800">
                  <a:latin typeface="Arial Narrow" panose="020B0606020202030204" pitchFamily="34" charset="0"/>
                </a:rPr>
                <a:t>€</a:t>
              </a:r>
              <a:endParaRPr lang="en-US" sz="2800">
                <a:latin typeface="Arial Narrow" panose="020B0606020202030204" pitchFamily="34" charset="0"/>
              </a:endParaRP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19D1DBC7-EAC9-E3EC-DA2C-766EE69B8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BF64638-9584-5052-45B7-CD64B03C6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627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88DCCDD3-D0A5-6B56-77E6-5AABD9CB390B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E1D8F77-F20D-F3F2-0C64-6DCA8A294E4E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011F194-83FA-3C3F-03EF-3749FD00F259}"/>
              </a:ext>
            </a:extLst>
          </p:cNvPr>
          <p:cNvGrpSpPr/>
          <p:nvPr/>
        </p:nvGrpSpPr>
        <p:grpSpPr>
          <a:xfrm>
            <a:off x="12115199" y="684194"/>
            <a:ext cx="1652084" cy="1066495"/>
            <a:chOff x="9503303" y="4742497"/>
            <a:chExt cx="1652084" cy="1066495"/>
          </a:xfrm>
        </p:grpSpPr>
        <p:pic>
          <p:nvPicPr>
            <p:cNvPr id="21" name="Picture 20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611FAE18-8ADB-1BE2-7781-7E2BDE081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03303" y="4742497"/>
              <a:ext cx="1066495" cy="1066495"/>
            </a:xfrm>
            <a:prstGeom prst="rect">
              <a:avLst/>
            </a:prstGeom>
          </p:spPr>
        </p:pic>
        <p:sp>
          <p:nvSpPr>
            <p:cNvPr id="22" name="Arrow: Up 21">
              <a:extLst>
                <a:ext uri="{FF2B5EF4-FFF2-40B4-BE49-F238E27FC236}">
                  <a16:creationId xmlns:a16="http://schemas.microsoft.com/office/drawing/2014/main" id="{AEAA042D-4339-BF80-F43E-3E9492E5A1FF}"/>
                </a:ext>
              </a:extLst>
            </p:cNvPr>
            <p:cNvSpPr/>
            <p:nvPr/>
          </p:nvSpPr>
          <p:spPr>
            <a:xfrm>
              <a:off x="10635609" y="4927885"/>
              <a:ext cx="519778" cy="742782"/>
            </a:xfrm>
            <a:prstGeom prst="upArrow">
              <a:avLst/>
            </a:prstGeom>
            <a:noFill/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3" name="TextBox 9">
              <a:extLst>
                <a:ext uri="{FF2B5EF4-FFF2-40B4-BE49-F238E27FC236}">
                  <a16:creationId xmlns:a16="http://schemas.microsoft.com/office/drawing/2014/main" id="{3CE54781-D9EE-42F2-09FD-D2BD7BBB3B8C}"/>
                </a:ext>
              </a:extLst>
            </p:cNvPr>
            <p:cNvSpPr txBox="1"/>
            <p:nvPr/>
          </p:nvSpPr>
          <p:spPr>
            <a:xfrm>
              <a:off x="10708078" y="5085008"/>
              <a:ext cx="361386" cy="551433"/>
            </a:xfrm>
            <a:prstGeom prst="rect">
              <a:avLst/>
            </a:prstGeom>
            <a:ln>
              <a:noFill/>
            </a:ln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4759"/>
                </a:lnSpc>
              </a:pPr>
              <a:r>
                <a:rPr lang="el-GR" sz="2800">
                  <a:solidFill>
                    <a:schemeClr val="accent1">
                      <a:lumMod val="75000"/>
                    </a:schemeClr>
                  </a:solidFill>
                  <a:latin typeface="Arial Narrow" panose="020B0606020202030204" pitchFamily="34" charset="0"/>
                </a:rPr>
                <a:t>€</a:t>
              </a:r>
              <a:endPara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endParaRPr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F85AAC56-EE83-73C1-D177-443CA4C1F2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2" name="Γράφημα 1">
            <a:extLst>
              <a:ext uri="{FF2B5EF4-FFF2-40B4-BE49-F238E27FC236}">
                <a16:creationId xmlns:a16="http://schemas.microsoft.com/office/drawing/2014/main" id="{8B717228-009F-4FAB-86F2-8EC606596E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6297977"/>
              </p:ext>
            </p:extLst>
          </p:nvPr>
        </p:nvGraphicFramePr>
        <p:xfrm>
          <a:off x="2887578" y="1026704"/>
          <a:ext cx="13057775" cy="7896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E0457DF-ABD5-3E66-FE82-7D7B435A6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6120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93832E01-6E6E-69CB-03FA-2D86244DBCA6}"/>
              </a:ext>
            </a:extLst>
          </p:cNvPr>
          <p:cNvSpPr/>
          <p:nvPr/>
        </p:nvSpPr>
        <p:spPr>
          <a:xfrm>
            <a:off x="841586" y="2811976"/>
            <a:ext cx="16852778" cy="127364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3BC2ED8-E326-1135-E1FB-31E292177838}"/>
              </a:ext>
            </a:extLst>
          </p:cNvPr>
          <p:cNvSpPr/>
          <p:nvPr/>
        </p:nvSpPr>
        <p:spPr>
          <a:xfrm>
            <a:off x="826965" y="1243383"/>
            <a:ext cx="16852778" cy="127364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597740" y="6980991"/>
            <a:ext cx="4693778" cy="2013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ως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ρέ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πει</a:t>
            </a:r>
          </a:p>
          <a:p>
            <a:pPr algn="ctr">
              <a:lnSpc>
                <a:spcPts val="4000"/>
              </a:lnSpc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να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δώσει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ρύτητ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νά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πτυξη του ανθρώπινου δυναμικού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072640" y="3003769"/>
            <a:ext cx="14844825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Αντιλαμβάνονται ότι η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ανταγωνιστικότητα 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συνδέεται και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ενισχύεται 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από την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επένδυση σε ανθρώπους/κατάρτιση, τον ψηφιακό μετασχηματισμό</a:t>
            </a:r>
            <a:r>
              <a:rPr lang="en-US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και τις νέες αγορές.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4402576" y="5180726"/>
            <a:ext cx="2413546" cy="1632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60%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483910" y="5180726"/>
            <a:ext cx="2413546" cy="16324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41%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724794" y="6980991"/>
            <a:ext cx="4693778" cy="20133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ως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ρέ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πει</a:t>
            </a:r>
          </a:p>
          <a:p>
            <a:pPr algn="ctr">
              <a:lnSpc>
                <a:spcPts val="4000"/>
              </a:lnSpc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να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δώσει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ρύτητ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ψηφιο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ποίηση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επ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ιχείρησης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A97D4915-16E9-77D0-E53C-BF2894CD89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643" y="5545445"/>
            <a:ext cx="985746" cy="9857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67AA65-C970-7C05-CA12-38872454E5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7512" y="5539304"/>
            <a:ext cx="1058659" cy="1058659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151A3E8F-5CD6-50FC-E394-D1D1FDA5E273}"/>
              </a:ext>
            </a:extLst>
          </p:cNvPr>
          <p:cNvSpPr txBox="1"/>
          <p:nvPr/>
        </p:nvSpPr>
        <p:spPr>
          <a:xfrm>
            <a:off x="1630680" y="1448009"/>
            <a:ext cx="15438120" cy="10047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Ωριμάζει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η αντίληψη των επιχειρήσεων για τις ευθύνες τους να γίνουν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πιο </a:t>
            </a:r>
            <a:r>
              <a:rPr lang="el-GR" sz="3200" err="1">
                <a:solidFill>
                  <a:schemeClr val="bg1"/>
                </a:solidFill>
                <a:latin typeface="Arial Narrow" panose="020B0606020202030204" pitchFamily="34" charset="0"/>
              </a:rPr>
              <a:t>προδραστικές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, και ανα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γνωρίζουν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 πως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ρέ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πει να επιταχύνουν και να εξελιχθούν ακόμα πιο γρήγορα.</a:t>
            </a: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80A9111D-75BD-47F3-0B32-5B813243E617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0193ED-B107-9F5E-A4C7-64D47AA607DB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6AAD77-763F-3DCB-0E8D-182C8C448A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83E4B01-38A5-8B6E-434E-8718BB1A0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208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Γράφημα 5">
            <a:extLst>
              <a:ext uri="{FF2B5EF4-FFF2-40B4-BE49-F238E27FC236}">
                <a16:creationId xmlns:a16="http://schemas.microsoft.com/office/drawing/2014/main" id="{34D5AB69-E341-4440-9BBD-859D87C852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7397935"/>
              </p:ext>
            </p:extLst>
          </p:nvPr>
        </p:nvGraphicFramePr>
        <p:xfrm>
          <a:off x="2903621" y="1484668"/>
          <a:ext cx="12930940" cy="74731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37969" y="333713"/>
            <a:ext cx="12096592" cy="965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ΤΟΜΕΙΣ ΠΟΥ ΠΡΕΠΕΙ ΝΑ ΔΩΣΟΥΝ ΒΑΡΥΤΗΤΑ ΟΙ ΕΠΙΧΕΙΡΗΣΕΙΣ </a:t>
            </a:r>
          </a:p>
          <a:p>
            <a:pPr algn="ctr">
              <a:lnSpc>
                <a:spcPts val="392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ΓΙΑ ΝΑ ΑΥΞΗΣΟΥΝ ΤΗΝ ΑΝΤΑΓΩΝΙΣΤΙΚΟΤΗΤΑ ΤΟΥΣ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793D8-C18C-2BEC-1E88-4BBCC581AB5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5436" y="3073672"/>
            <a:ext cx="518501" cy="518501"/>
          </a:xfrm>
          <a:prstGeom prst="rect">
            <a:avLst/>
          </a:prstGeom>
        </p:spPr>
      </p:pic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C62DE2A-B858-80F9-C8BF-6CE814C1AD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4161" y="1548852"/>
            <a:ext cx="590400" cy="590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AA323A-A706-BE72-5B68-A513BB20770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41051" y="2297325"/>
            <a:ext cx="619265" cy="619265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572DC474-243D-6A8B-9692-CE6852F36431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6FDB83-7A35-F3D0-6144-35ACB9EC458B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12B47B5-F7F3-37C6-0A40-46E06F3F11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7E4CF9-16B1-D0C2-3934-CDDBFE95F5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192F3B05-BF45-DE33-A602-DDA7733EA284}"/>
              </a:ext>
            </a:extLst>
          </p:cNvPr>
          <p:cNvSpPr/>
          <p:nvPr/>
        </p:nvSpPr>
        <p:spPr>
          <a:xfrm>
            <a:off x="9451251" y="3942304"/>
            <a:ext cx="8568264" cy="468491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D129998B-0E84-191F-2AC2-7E8BC1759FBD}"/>
              </a:ext>
            </a:extLst>
          </p:cNvPr>
          <p:cNvSpPr/>
          <p:nvPr/>
        </p:nvSpPr>
        <p:spPr>
          <a:xfrm>
            <a:off x="161685" y="3925685"/>
            <a:ext cx="9085691" cy="4684915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F966C33F-B8E9-9DAC-0CDF-37C8F8C0BCCA}"/>
              </a:ext>
            </a:extLst>
          </p:cNvPr>
          <p:cNvSpPr/>
          <p:nvPr/>
        </p:nvSpPr>
        <p:spPr>
          <a:xfrm>
            <a:off x="186903" y="2155153"/>
            <a:ext cx="17832612" cy="1519989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907538" y="2404110"/>
            <a:ext cx="15289664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Το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επ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ιχειρη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μ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τικό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ερι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βάλλον έχει ανάγκη σημαντικών τομών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και βελτιώσεων </a:t>
            </a:r>
            <a:endParaRPr lang="en-US" sz="320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από την πλευρά της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Πολιτείας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endParaRPr lang="en-US" sz="320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1572329" y="5648778"/>
            <a:ext cx="7797513" cy="27379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39"/>
              </a:lnSpc>
            </a:pPr>
            <a:r>
              <a:rPr lang="en-US" sz="32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Δι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αφάνεια και αντιμετώπιση διαφθοράς </a:t>
            </a:r>
          </a:p>
          <a:p>
            <a:pPr>
              <a:lnSpc>
                <a:spcPts val="5039"/>
              </a:lnSpc>
            </a:pP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67%</a:t>
            </a:r>
          </a:p>
          <a:p>
            <a:pPr>
              <a:lnSpc>
                <a:spcPts val="1679"/>
              </a:lnSpc>
            </a:pPr>
            <a:endParaRPr lang="en-US" sz="3599">
              <a:latin typeface="Arial Narrow" panose="020B0606020202030204" pitchFamily="34" charset="0"/>
            </a:endParaRPr>
          </a:p>
          <a:p>
            <a:pPr>
              <a:lnSpc>
                <a:spcPts val="5039"/>
              </a:lnSpc>
            </a:pPr>
            <a:r>
              <a:rPr lang="en-US" sz="32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Φορολογική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ντ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αγωνιστικότητα </a:t>
            </a:r>
          </a:p>
          <a:p>
            <a:pPr algn="l">
              <a:lnSpc>
                <a:spcPts val="5039"/>
              </a:lnSpc>
            </a:pPr>
            <a:r>
              <a:rPr lang="en-US" sz="3200">
                <a:solidFill>
                  <a:srgbClr val="39649A"/>
                </a:solidFill>
                <a:latin typeface="Arial Narrow" panose="020B0606020202030204" pitchFamily="34" charset="0"/>
              </a:rPr>
              <a:t>67%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10301554" y="5759541"/>
            <a:ext cx="6029735" cy="2519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039"/>
              </a:lnSpc>
            </a:pPr>
            <a:r>
              <a:rPr lang="en-US" sz="32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αθερό φορολογικό πλαίσιο</a:t>
            </a:r>
          </a:p>
          <a:p>
            <a:pPr algn="r">
              <a:lnSpc>
                <a:spcPts val="5039"/>
              </a:lnSpc>
            </a:pP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64% </a:t>
            </a:r>
          </a:p>
          <a:p>
            <a:pPr algn="r">
              <a:lnSpc>
                <a:spcPts val="5039"/>
              </a:lnSpc>
            </a:pP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Κόστος </a:t>
            </a:r>
            <a:r>
              <a:rPr lang="en-US" sz="32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ενέργει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ας</a:t>
            </a:r>
          </a:p>
          <a:p>
            <a:pPr algn="r">
              <a:lnSpc>
                <a:spcPts val="5039"/>
              </a:lnSpc>
            </a:pP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54%</a:t>
            </a:r>
            <a:r>
              <a:rPr lang="en-US" sz="3599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098861" y="4136758"/>
            <a:ext cx="4881802" cy="1066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απαρα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ίτητες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ελτιώσεις</a:t>
            </a:r>
            <a:endParaRPr lang="el-GR" sz="30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l">
              <a:lnSpc>
                <a:spcPts val="4200"/>
              </a:lnSpc>
            </a:pP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για τη χώρα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677399" y="4136758"/>
            <a:ext cx="5261709" cy="10668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4200"/>
              </a:lnSpc>
            </a:pP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απαρα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ίτητες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ελτιώσεις</a:t>
            </a:r>
            <a:endParaRPr lang="en-US" sz="30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r">
              <a:lnSpc>
                <a:spcPts val="4200"/>
              </a:lnSpc>
            </a:pP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τις επιχειρήσεις</a:t>
            </a:r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F0396D8-2F0A-9896-0458-773C18083D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537" y="4009155"/>
            <a:ext cx="1709594" cy="1709594"/>
          </a:xfrm>
          <a:prstGeom prst="rect">
            <a:avLst/>
          </a:prstGeom>
        </p:spPr>
      </p:pic>
      <p:pic>
        <p:nvPicPr>
          <p:cNvPr id="28" name="Picture 2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E7EE9B1-05FB-9A14-A916-EE0CC68601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1231" y="7276214"/>
            <a:ext cx="913105" cy="913105"/>
          </a:xfrm>
          <a:prstGeom prst="rect">
            <a:avLst/>
          </a:prstGeom>
        </p:spPr>
      </p:pic>
      <p:pic>
        <p:nvPicPr>
          <p:cNvPr id="30" name="Picture 2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71560A53-A8A6-1D56-AF15-E4E9FF22D3D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27" y="7381655"/>
            <a:ext cx="1005052" cy="1005052"/>
          </a:xfrm>
          <a:prstGeom prst="rect">
            <a:avLst/>
          </a:prstGeom>
        </p:spPr>
      </p:pic>
      <p:pic>
        <p:nvPicPr>
          <p:cNvPr id="32" name="Picture 3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05C387E9-C805-4A01-2917-E665AE7AFDE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5164" y="5779439"/>
            <a:ext cx="1058875" cy="1058875"/>
          </a:xfrm>
          <a:prstGeom prst="rect">
            <a:avLst/>
          </a:prstGeom>
        </p:spPr>
      </p:pic>
      <p:pic>
        <p:nvPicPr>
          <p:cNvPr id="34" name="Picture 3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C2171CCC-6A99-9F37-85B3-ED50F4545A3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45" y="5823886"/>
            <a:ext cx="955710" cy="955710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477CDDC4-7538-B851-43DA-7659328D7D4B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9B6016-5C75-8201-3BF3-855A4CF2B081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8E5F69B-3762-A091-F516-A55E9FA1BCD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8904" y="4059262"/>
            <a:ext cx="1452327" cy="14523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778C8C-3D59-D950-C3BF-C4D7B6F4A22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9C0C48-DA4D-A4DB-90D7-2080E5542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0" y="-72330"/>
            <a:ext cx="18288000" cy="1035933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927"/>
              </a:lnSpc>
            </a:pPr>
            <a:endParaRPr>
              <a:latin typeface="Arial Narrow" panose="020B0606020202030204" pitchFamily="34" charset="0"/>
            </a:endParaRPr>
          </a:p>
        </p:txBody>
      </p:sp>
      <p:sp>
        <p:nvSpPr>
          <p:cNvPr id="9" name="Freeform 9"/>
          <p:cNvSpPr/>
          <p:nvPr/>
        </p:nvSpPr>
        <p:spPr>
          <a:xfrm>
            <a:off x="8543123" y="4458214"/>
            <a:ext cx="983385" cy="1370572"/>
          </a:xfrm>
          <a:custGeom>
            <a:avLst/>
            <a:gdLst/>
            <a:ahLst/>
            <a:cxnLst/>
            <a:rect l="l" t="t" r="r" b="b"/>
            <a:pathLst>
              <a:path w="983385" h="1370572">
                <a:moveTo>
                  <a:pt x="0" y="0"/>
                </a:moveTo>
                <a:lnTo>
                  <a:pt x="983386" y="0"/>
                </a:lnTo>
                <a:lnTo>
                  <a:pt x="983386" y="1370572"/>
                </a:lnTo>
                <a:lnTo>
                  <a:pt x="0" y="13705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812211" y="1100834"/>
            <a:ext cx="5154406" cy="8527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ΠΡΕΠΕΙ ΝΑ ΚΑΝΕΙ Η ΠΟΛΙΤΕΙΑ ΓΙΑ ΤΗ ΧΩΡΑ 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0349082" y="1100834"/>
            <a:ext cx="5116396" cy="8527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ΠΡΕΠΕΙ ΝΑ ΚΑΝΕΙ Η ΠΟΛΙΤΕΙΑ ΓΙΑ ΤΙΣ ΕΠΙΧΕΙΡΗΣΕΙΣ </a:t>
            </a:r>
          </a:p>
        </p:txBody>
      </p:sp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0A4A555-F95B-A5BC-7A07-2A60FFFFCD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1250" y="2698003"/>
            <a:ext cx="572463" cy="572463"/>
          </a:xfrm>
          <a:prstGeom prst="rect">
            <a:avLst/>
          </a:prstGeom>
        </p:spPr>
      </p:pic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97C4743-8B59-E820-4655-B9A7DBD3A4C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834" y="2985607"/>
            <a:ext cx="569715" cy="569715"/>
          </a:xfrm>
          <a:prstGeom prst="rect">
            <a:avLst/>
          </a:prstGeom>
        </p:spPr>
      </p:pic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F522290B-695B-7465-82F1-D3122F0B32E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4308" y="2104613"/>
            <a:ext cx="604301" cy="604301"/>
          </a:xfrm>
          <a:prstGeom prst="rect">
            <a:avLst/>
          </a:prstGeom>
        </p:spPr>
      </p:pic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0E64AAD-AFA9-EC61-6D03-3083467C480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91" y="2157950"/>
            <a:ext cx="605577" cy="605577"/>
          </a:xfrm>
          <a:prstGeom prst="rect">
            <a:avLst/>
          </a:prstGeom>
        </p:spPr>
      </p:pic>
      <p:pic>
        <p:nvPicPr>
          <p:cNvPr id="8" name="Picture 7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5E0D0F9-E1A5-98C3-5244-F28D41695A6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75" y="1150541"/>
            <a:ext cx="753383" cy="753383"/>
          </a:xfrm>
          <a:prstGeom prst="rect">
            <a:avLst/>
          </a:prstGeom>
        </p:spPr>
      </p:pic>
      <p:sp>
        <p:nvSpPr>
          <p:cNvPr id="17" name="Freeform 7">
            <a:extLst>
              <a:ext uri="{FF2B5EF4-FFF2-40B4-BE49-F238E27FC236}">
                <a16:creationId xmlns:a16="http://schemas.microsoft.com/office/drawing/2014/main" id="{54A58933-5F5E-8900-A3DC-D69DD6F6BCB8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3ED80E-7268-01A2-4375-0F4FAE0A027B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20" name="Picture 19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3A8B37B-D89D-1C93-92FB-21F490E86BCA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9689" y="1150541"/>
            <a:ext cx="674143" cy="67414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2D65E5-7F5C-1559-267B-C4AEBDAB3B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7" name="Γράφημα 6">
            <a:extLst>
              <a:ext uri="{FF2B5EF4-FFF2-40B4-BE49-F238E27FC236}">
                <a16:creationId xmlns:a16="http://schemas.microsoft.com/office/drawing/2014/main" id="{EFBFE6ED-F6AC-4897-899A-90F1BA3C95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5343759"/>
              </p:ext>
            </p:extLst>
          </p:nvPr>
        </p:nvGraphicFramePr>
        <p:xfrm>
          <a:off x="891388" y="2157950"/>
          <a:ext cx="6840907" cy="7338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14" name="Γράφημα 13">
            <a:extLst>
              <a:ext uri="{FF2B5EF4-FFF2-40B4-BE49-F238E27FC236}">
                <a16:creationId xmlns:a16="http://schemas.microsoft.com/office/drawing/2014/main" id="{11A61470-D631-4E25-A951-2A56FE713D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9466867"/>
              </p:ext>
            </p:extLst>
          </p:nvPr>
        </p:nvGraphicFramePr>
        <p:xfrm>
          <a:off x="9908750" y="2157950"/>
          <a:ext cx="7085211" cy="7576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01393674-73B7-9F8C-36E8-998648B97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9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737969" y="333713"/>
            <a:ext cx="12096592" cy="9650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ΕΠΙΧΕΙΡΗΣΕΙΣ ΠΟΥ ΔΗΛΩΝΟΥΝ ΙΚΑΝΟΠΟΙΗΣΗ ΑΠΟ ΤΗΝ ΠΟΙΟΤΗΤΑ ΤΩΝ ΠΑΡΕΧΟΜΕΝΩΝ ΥΠΗΡΕΣΙΩΝ ΑΠΟ ΤΟΥΣ ΔΗΜΟΣΙΟΥΣ ΦΟΡΕΙΣ / ΥΠΗΡΕΣΙΕΣ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572DC474-243D-6A8B-9692-CE6852F36431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6FDB83-7A35-F3D0-6144-35ACB9EC458B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12B47B5-F7F3-37C6-0A40-46E06F3F11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7" name="Chart 5">
            <a:extLst>
              <a:ext uri="{FF2B5EF4-FFF2-40B4-BE49-F238E27FC236}">
                <a16:creationId xmlns:a16="http://schemas.microsoft.com/office/drawing/2014/main" id="{C2E9FA3E-71CE-4606-9ACA-756050486A8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7228022"/>
              </p:ext>
            </p:extLst>
          </p:nvPr>
        </p:nvGraphicFramePr>
        <p:xfrm>
          <a:off x="3080085" y="1394059"/>
          <a:ext cx="12754476" cy="8650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1D81F2D-3F61-B41B-0D04-540F93BC9642}"/>
              </a:ext>
            </a:extLst>
          </p:cNvPr>
          <p:cNvSpPr txBox="1"/>
          <p:nvPr/>
        </p:nvSpPr>
        <p:spPr>
          <a:xfrm>
            <a:off x="1277694" y="9560589"/>
            <a:ext cx="5107064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l-GR" sz="1400" b="1" i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Εμφάνιση ποσοστού (%) απάντησης «Πολύ / Μάλλον ικανοποιημένος», μόνο όσων έχουν άποψη</a:t>
            </a:r>
            <a:r>
              <a:rPr lang="en-US" sz="1400" b="1" i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D37A260-C7B1-9D44-7187-706BBEF6A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1364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68062-8813-AEDC-CBBA-B10A2242E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5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9" r="319"/>
          <a:stretch/>
        </p:blipFill>
        <p:spPr>
          <a:xfrm>
            <a:off x="2" y="0"/>
            <a:ext cx="18287996" cy="10287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9812125-0B68-CE4E-949E-8C8A9FD1BDC5}"/>
              </a:ext>
            </a:extLst>
          </p:cNvPr>
          <p:cNvSpPr/>
          <p:nvPr/>
        </p:nvSpPr>
        <p:spPr>
          <a:xfrm rot="10800000">
            <a:off x="0" y="0"/>
            <a:ext cx="18287996" cy="698412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"/>
                  <a:lumOff val="95000"/>
                  <a:alpha val="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99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R"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328266" y="4198602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2800" b="1">
                <a:solidFill>
                  <a:schemeClr val="bg1"/>
                </a:solidFill>
                <a:latin typeface="Arial Narrow" panose="020B0606020202030204" pitchFamily="34" charset="0"/>
              </a:rPr>
              <a:t>ΕΝΟΤΗΤΑ Β’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834057" y="4956954"/>
            <a:ext cx="7135872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4000" b="1">
                <a:solidFill>
                  <a:srgbClr val="FFC000"/>
                </a:solidFill>
                <a:latin typeface="Arial Narrow" panose="020B0606020202030204" pitchFamily="34" charset="0"/>
              </a:rPr>
              <a:t>ΣΥΓΧΡΟΝΟ ΕΡΓΑΣΙΑΚΟ ΠΕΡΙΒΑΛΛΟΝ</a:t>
            </a:r>
          </a:p>
          <a:p>
            <a:pPr algn="ctr">
              <a:lnSpc>
                <a:spcPts val="4199"/>
              </a:lnSpc>
            </a:pPr>
            <a:endParaRPr lang="el-GR" sz="4000" b="1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1">
            <a:extLst>
              <a:ext uri="{FF2B5EF4-FFF2-40B4-BE49-F238E27FC236}">
                <a16:creationId xmlns:a16="http://schemas.microsoft.com/office/drawing/2014/main" id="{C225A3FB-1064-7BDF-8F19-8D31F721CD0C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bg1"/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5FF1B1FD-2517-C7B8-68BE-8C8928019ABA}"/>
              </a:ext>
            </a:extLst>
          </p:cNvPr>
          <p:cNvSpPr/>
          <p:nvPr/>
        </p:nvSpPr>
        <p:spPr>
          <a:xfrm>
            <a:off x="408962" y="9240247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4" name="TextBox 8">
            <a:extLst>
              <a:ext uri="{FF2B5EF4-FFF2-40B4-BE49-F238E27FC236}">
                <a16:creationId xmlns:a16="http://schemas.microsoft.com/office/drawing/2014/main" id="{6A47CEFD-7710-6C0D-A0EA-77ADA9A40A45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46B5C97-5FF7-132D-2C8F-C7B30F7F547C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C6B621-B470-DFE9-1F71-B01B678F4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5346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2F9754CB-69A1-71CD-96BF-C2939055946E}"/>
              </a:ext>
            </a:extLst>
          </p:cNvPr>
          <p:cNvSpPr/>
          <p:nvPr/>
        </p:nvSpPr>
        <p:spPr>
          <a:xfrm>
            <a:off x="716946" y="2835723"/>
            <a:ext cx="16884588" cy="164186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A7426A6-9317-AFFF-F920-924D07EA37A3}"/>
              </a:ext>
            </a:extLst>
          </p:cNvPr>
          <p:cNvSpPr/>
          <p:nvPr/>
        </p:nvSpPr>
        <p:spPr>
          <a:xfrm>
            <a:off x="717612" y="1034873"/>
            <a:ext cx="16884588" cy="1641861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032186" y="1152957"/>
            <a:ext cx="12717373" cy="15177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Οι επιχειρήσεις βλέπουν αλλαγές και αναγνωρίζουν ότι </a:t>
            </a:r>
          </a:p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για να προχωρήσουν μπροστά πρέπει να επενδύσουν </a:t>
            </a:r>
          </a:p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στον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ανθρώπινο παράγοντα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και να αποκτήσουν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προσαρμοστικότητα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  <a:endParaRPr lang="en-US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805121" y="6079384"/>
            <a:ext cx="3868748" cy="2516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ανα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γνωρίζει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νάγκη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ελτίωσης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των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οδοχών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ως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ροϋ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πόθεση βελτίωσης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του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εργ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ασιακού περιβάλλοντος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744838" y="4611888"/>
            <a:ext cx="1989314" cy="13417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39"/>
              </a:lnSpc>
            </a:pPr>
            <a:r>
              <a:rPr lang="en-US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67%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4152655" y="4611888"/>
            <a:ext cx="1989314" cy="1341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39"/>
              </a:lnSpc>
            </a:pPr>
            <a:r>
              <a:rPr lang="el-GR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69</a:t>
            </a:r>
            <a:r>
              <a:rPr lang="en-US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%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7899582" y="4611888"/>
            <a:ext cx="1989314" cy="13417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39"/>
              </a:lnSpc>
            </a:pPr>
            <a:r>
              <a:rPr lang="en-US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6</a:t>
            </a:r>
            <a:r>
              <a:rPr lang="el-GR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</a:t>
            </a:r>
            <a:r>
              <a:rPr lang="en-US" sz="8242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%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212938" y="6079384"/>
            <a:ext cx="3868748" cy="20134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θεωρεί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δεδομένη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εκτετ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αμένη καθημερινή εργασία με Τεχνητή Νοημοσύνη (TN)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6959866" y="6079384"/>
            <a:ext cx="3868748" cy="251665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ανα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γνωρίζει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νά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πτυξη του ανθρώπινου κεφαλαίου ως προϋπόθεση βελτίωσης του εργασιακού περιβάλλοντος</a:t>
            </a:r>
          </a:p>
        </p:txBody>
      </p:sp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05F459B5-880A-5CFB-5557-BE7C509481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337" y="5009215"/>
            <a:ext cx="754269" cy="754269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79334B8-21EB-79E4-B009-082AA8937C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1694" y="4883525"/>
            <a:ext cx="836920" cy="836920"/>
          </a:xfrm>
          <a:prstGeom prst="rect">
            <a:avLst/>
          </a:prstGeom>
        </p:spPr>
      </p:pic>
      <p:pic>
        <p:nvPicPr>
          <p:cNvPr id="19" name="Picture 1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E5013068-206C-1151-E3A9-347F4FFD7D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665" y="4956264"/>
            <a:ext cx="853781" cy="853781"/>
          </a:xfrm>
          <a:prstGeom prst="rect">
            <a:avLst/>
          </a:prstGeom>
        </p:spPr>
      </p:pic>
      <p:sp>
        <p:nvSpPr>
          <p:cNvPr id="25" name="TextBox 9">
            <a:extLst>
              <a:ext uri="{FF2B5EF4-FFF2-40B4-BE49-F238E27FC236}">
                <a16:creationId xmlns:a16="http://schemas.microsoft.com/office/drawing/2014/main" id="{D4A1C49D-6E8D-57F0-2E53-3EE5DE05400F}"/>
              </a:ext>
            </a:extLst>
          </p:cNvPr>
          <p:cNvSpPr txBox="1"/>
          <p:nvPr/>
        </p:nvSpPr>
        <p:spPr>
          <a:xfrm>
            <a:off x="3012145" y="2801147"/>
            <a:ext cx="12717373" cy="20313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Προσπαθούν να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βελτιώσουν το εργασιακό περιβάλλον 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που προσφέρουν και να προσελκύσουν το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ταλέντο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όχι μόνο με οικονομικές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απολαβές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, αλλά και με σειρά άλλων </a:t>
            </a:r>
            <a:r>
              <a:rPr lang="el-GR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παροχών</a:t>
            </a:r>
            <a:r>
              <a:rPr lang="el-GR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/ δράσεων.</a:t>
            </a:r>
          </a:p>
          <a:p>
            <a:pPr algn="ctr"/>
            <a:endParaRPr lang="el-GR" sz="3200"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21EE8157-59BA-1145-DE5E-948C20DC124C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DFA670-0B21-9AAB-C1F9-B99406CB9325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4AB4160-9B2B-9D59-237C-C7498FFE8C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07357C3-CA80-FB03-7F50-6C8D87DB6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9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144000" y="1019194"/>
            <a:ext cx="8959865" cy="86722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ΠΡΕΠΕΙ ΝΑ ΚΑΝΟΥΝ ΟΙ ΕΠΙΧΕΙΡΗΣΕΙΣ</a:t>
            </a:r>
          </a:p>
          <a:p>
            <a:pPr algn="ctr">
              <a:lnSpc>
                <a:spcPts val="350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ΓΙΑ ΝΑ ΒΕΛΤΙΩΣΟΥΝ ΤΟ ΕΡΓΑΣΙΑΚΟ ΠΕΡΙΒΑΛΛΟΝ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-374707" y="2141592"/>
            <a:ext cx="8527985" cy="8752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ΑΛΛΑΓΕΣ ΕΡΧΟΝΤΑΙ </a:t>
            </a:r>
          </a:p>
          <a:p>
            <a:pPr algn="ctr">
              <a:lnSpc>
                <a:spcPts val="350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ΣΤΟ ΕΡΓΑΣΙΑΚΟ ΠΕΡΙΒΑΛΛΟΝ</a:t>
            </a:r>
          </a:p>
        </p:txBody>
      </p:sp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C05984F-955D-D465-EF34-B88A06CC97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8785" y="3363471"/>
            <a:ext cx="853781" cy="853781"/>
          </a:xfrm>
          <a:prstGeom prst="rect">
            <a:avLst/>
          </a:prstGeom>
        </p:spPr>
      </p:pic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D7470F8-D29E-3BEF-40A9-7210F8766A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869" y="1940119"/>
            <a:ext cx="432902" cy="432902"/>
          </a:xfrm>
          <a:prstGeom prst="rect">
            <a:avLst/>
          </a:prstGeom>
        </p:spPr>
      </p:pic>
      <p:pic>
        <p:nvPicPr>
          <p:cNvPr id="4" name="Picture 3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AE4F297-A7B5-3005-8FB0-AA4BBCEF41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5869" y="2487721"/>
            <a:ext cx="432902" cy="432902"/>
          </a:xfrm>
          <a:prstGeom prst="rect">
            <a:avLst/>
          </a:prstGeom>
        </p:spPr>
      </p:pic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D9690CD5-6B32-E0EB-80B9-0F513871CD1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0978" y="4996283"/>
            <a:ext cx="860235" cy="860235"/>
          </a:xfrm>
          <a:prstGeom prst="rect">
            <a:avLst/>
          </a:prstGeom>
        </p:spPr>
      </p:pic>
      <p:sp>
        <p:nvSpPr>
          <p:cNvPr id="6" name="Freeform 7">
            <a:extLst>
              <a:ext uri="{FF2B5EF4-FFF2-40B4-BE49-F238E27FC236}">
                <a16:creationId xmlns:a16="http://schemas.microsoft.com/office/drawing/2014/main" id="{94D996B1-4003-A747-555A-08C17D504F04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668F0D-767E-9D11-A6FE-64E47715E011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25D9AFE1-B178-B026-BC80-600BCB9A93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7" name="Chart 9">
            <a:extLst>
              <a:ext uri="{FF2B5EF4-FFF2-40B4-BE49-F238E27FC236}">
                <a16:creationId xmlns:a16="http://schemas.microsoft.com/office/drawing/2014/main" id="{DC7F5E62-EEA9-4254-ADF5-98408B5451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5311442"/>
              </p:ext>
            </p:extLst>
          </p:nvPr>
        </p:nvGraphicFramePr>
        <p:xfrm>
          <a:off x="329796" y="2920623"/>
          <a:ext cx="8156478" cy="5224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8" name="Γράφημα 7">
            <a:extLst>
              <a:ext uri="{FF2B5EF4-FFF2-40B4-BE49-F238E27FC236}">
                <a16:creationId xmlns:a16="http://schemas.microsoft.com/office/drawing/2014/main" id="{B1528A33-0019-4FD3-ACEF-A29F8ED62D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7447003"/>
              </p:ext>
            </p:extLst>
          </p:nvPr>
        </p:nvGraphicFramePr>
        <p:xfrm>
          <a:off x="9645733" y="1951684"/>
          <a:ext cx="8312470" cy="7782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8CAEA3A6-4C14-A79F-534B-3195423DD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B92BDFF-8CD3-35E9-9B09-8BA0871E5C43}"/>
              </a:ext>
            </a:extLst>
          </p:cNvPr>
          <p:cNvSpPr/>
          <p:nvPr/>
        </p:nvSpPr>
        <p:spPr>
          <a:xfrm>
            <a:off x="1131380" y="1914207"/>
            <a:ext cx="16576805" cy="1530034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698976" y="2179800"/>
            <a:ext cx="11142775" cy="10002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Η φορολόγηση της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εργ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ασίας παραμένει το μεγαλύτερο εμπόδιο στη βελτίωση των απολαβών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  <a:ea typeface="Roboto Condensed Bold"/>
                <a:cs typeface="Roboto Condensed Bold"/>
              </a:rPr>
              <a:t>. </a:t>
            </a:r>
            <a:endParaRPr lang="en-US" sz="3200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111628" y="6118270"/>
            <a:ext cx="4757332" cy="1500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θεωρεί πως 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η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φορολογί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της εργασίας παραμένει εμπόδιο για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ελτίωση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των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μισθών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8090551" y="4551045"/>
            <a:ext cx="2220367" cy="15038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84%</a:t>
            </a:r>
          </a:p>
        </p:txBody>
      </p:sp>
      <p:pic>
        <p:nvPicPr>
          <p:cNvPr id="6" name="Picture 5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336FBF4D-C287-E969-8160-FD0AC5F71FF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0698" y="4957386"/>
            <a:ext cx="895036" cy="895036"/>
          </a:xfrm>
          <a:prstGeom prst="rect">
            <a:avLst/>
          </a:prstGeom>
        </p:spPr>
      </p:pic>
      <p:sp>
        <p:nvSpPr>
          <p:cNvPr id="3" name="Freeform 7">
            <a:extLst>
              <a:ext uri="{FF2B5EF4-FFF2-40B4-BE49-F238E27FC236}">
                <a16:creationId xmlns:a16="http://schemas.microsoft.com/office/drawing/2014/main" id="{E61BDED2-50EF-C837-FC97-C29FC8F62E8A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A250D3-09D8-5D23-0B5C-0156013682C1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B400F1-983B-29D7-B4C6-C96F3F0E0F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8B889A-0A05-4335-AD54-FA702026F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Γράφημα 5">
            <a:extLst>
              <a:ext uri="{FF2B5EF4-FFF2-40B4-BE49-F238E27FC236}">
                <a16:creationId xmlns:a16="http://schemas.microsoft.com/office/drawing/2014/main" id="{93E75788-73AE-4CFD-ADCC-6BA275E1F2A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6955658"/>
              </p:ext>
            </p:extLst>
          </p:nvPr>
        </p:nvGraphicFramePr>
        <p:xfrm>
          <a:off x="2743199" y="1966761"/>
          <a:ext cx="13314947" cy="77342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9"/>
          <p:cNvSpPr txBox="1"/>
          <p:nvPr/>
        </p:nvSpPr>
        <p:spPr>
          <a:xfrm>
            <a:off x="717611" y="445093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743200" y="1225825"/>
            <a:ext cx="12579726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ΠΡΕΠΕΙ ΝΑ ΚΑΝΕΙ Η ΠΟΛΙΤΕΙΑ ΓΙΑ ΤΗ ΒΕΛΤΙΩΣΗ ΤΟΥ ΕΡΓΑΣΙΑΚΟΥ ΠΕΡΙΒΑΛΛΟΝΤΟΣ</a:t>
            </a:r>
          </a:p>
        </p:txBody>
      </p:sp>
      <p:pic>
        <p:nvPicPr>
          <p:cNvPr id="2" name="Picture 1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98112A23-DDC9-C667-D55B-19B69466F66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8368" y="1966762"/>
            <a:ext cx="564142" cy="564142"/>
          </a:xfrm>
          <a:prstGeom prst="rect">
            <a:avLst/>
          </a:prstGeom>
        </p:spPr>
      </p:pic>
      <p:sp>
        <p:nvSpPr>
          <p:cNvPr id="5" name="Freeform 7">
            <a:extLst>
              <a:ext uri="{FF2B5EF4-FFF2-40B4-BE49-F238E27FC236}">
                <a16:creationId xmlns:a16="http://schemas.microsoft.com/office/drawing/2014/main" id="{0981BC4B-2A5D-C770-4EE3-53DDEB2EDAEA}"/>
              </a:ext>
            </a:extLst>
          </p:cNvPr>
          <p:cNvSpPr/>
          <p:nvPr/>
        </p:nvSpPr>
        <p:spPr>
          <a:xfrm>
            <a:off x="408962" y="9352547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57A7C1-A478-7690-027B-153F6C4C36C0}"/>
              </a:ext>
            </a:extLst>
          </p:cNvPr>
          <p:cNvSpPr txBox="1"/>
          <p:nvPr/>
        </p:nvSpPr>
        <p:spPr>
          <a:xfrm>
            <a:off x="12618458" y="9750184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CCC04C-7727-1636-7407-D6549E7559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5354" y="348045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032898-6482-572A-E982-3D23850012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727AE21-040B-63D8-D0B9-89E07CF69D46}"/>
              </a:ext>
            </a:extLst>
          </p:cNvPr>
          <p:cNvSpPr/>
          <p:nvPr/>
        </p:nvSpPr>
        <p:spPr>
          <a:xfrm>
            <a:off x="717611" y="2050137"/>
            <a:ext cx="16884588" cy="1957983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703160" y="6781747"/>
            <a:ext cx="4757332" cy="512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3"/>
              </a:lnSpc>
            </a:pP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επ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ενδύει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ήδη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ΤΝ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875053" y="5027932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12%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628439" y="2324832"/>
            <a:ext cx="15031121" cy="1513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Οι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επ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ιχειρήσεις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ανα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γνωρίζουν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ως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η </a:t>
            </a: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τεχνητή νοημοσύνη (ΤΝ)</a:t>
            </a:r>
            <a:endParaRPr lang="en-US" sz="3200" b="1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  <a:p>
            <a:pPr algn="ctr">
              <a:lnSpc>
                <a:spcPts val="4000"/>
              </a:lnSpc>
            </a:pP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θα 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μετ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ασχηματίσει την εργασία και την παραγωγή </a:t>
            </a:r>
          </a:p>
          <a:p>
            <a:pPr algn="ctr">
              <a:lnSpc>
                <a:spcPts val="4000"/>
              </a:lnSpc>
            </a:pP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λλά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 ελάχιστες επενδύουν ή σκοπεύουν άμεσα να το κάνουν.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 </a:t>
            </a:r>
            <a:endParaRPr lang="en-US" sz="3200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6463347" y="6692829"/>
            <a:ext cx="4757332" cy="987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σκο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πεύει να επενδύσει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ΤΝ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στο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άμεσο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μέλλον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7635240" y="4939014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20%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A82BEF9-82D1-7D80-9A3C-3107333B10F0}"/>
              </a:ext>
            </a:extLst>
          </p:cNvPr>
          <p:cNvSpPr txBox="1"/>
          <p:nvPr/>
        </p:nvSpPr>
        <p:spPr>
          <a:xfrm>
            <a:off x="12740377" y="6722504"/>
            <a:ext cx="4644161" cy="20133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συμφωνεί ότι τα εργαλεία ΤΝ θα επιτρέψουν την αξιοποίηση του ανθρώπινου δυναμικού σε πιο αναβαθμισμένες εργασίες  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ADBF2620-C565-1B68-64AA-3A8820ABFA66}"/>
              </a:ext>
            </a:extLst>
          </p:cNvPr>
          <p:cNvSpPr txBox="1"/>
          <p:nvPr/>
        </p:nvSpPr>
        <p:spPr>
          <a:xfrm>
            <a:off x="13855685" y="5004828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l-GR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8</a:t>
            </a: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0%</a:t>
            </a:r>
          </a:p>
        </p:txBody>
      </p:sp>
      <p:pic>
        <p:nvPicPr>
          <p:cNvPr id="17" name="Picture 1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A461150-C216-356A-EFB5-6995755E313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5450" y="2277552"/>
            <a:ext cx="1516190" cy="1516190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19919E04-383F-26D3-CE9F-79B198166ECB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71D648C-2013-CC1C-D706-10CD4D29802A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ACC9613-BA79-6613-C2DA-0933C4FD94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D8F2530-7524-80F1-1E8D-0B990E172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1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146208" y="1212123"/>
            <a:ext cx="8402152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64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ΠΡΟΘΕΣΗ ΧΡΗΣΗΣ ΤΝ ΣΕ ΕΡΓΑΣΙΑ ΚΑΙ ΣΥΝΑΙΣΘΗΜΑΤΑ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6126480" y="5109631"/>
            <a:ext cx="5479682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ΑΠΟΨΕΙΣ ΓΙΑ ΤΗ ΧΡΗΣΗ ΤΗΣ ΤΝ</a:t>
            </a:r>
          </a:p>
        </p:txBody>
      </p:sp>
      <p:sp>
        <p:nvSpPr>
          <p:cNvPr id="2" name="Freeform 7">
            <a:extLst>
              <a:ext uri="{FF2B5EF4-FFF2-40B4-BE49-F238E27FC236}">
                <a16:creationId xmlns:a16="http://schemas.microsoft.com/office/drawing/2014/main" id="{28943F9E-341E-4638-22B0-EEE069A0F152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B7C48C-2B0A-DB24-2E64-0AFDE8BA8228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A06BD8-1A67-6D84-3391-DC18914A1E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3" name="Γράφημα 2">
            <a:extLst>
              <a:ext uri="{FF2B5EF4-FFF2-40B4-BE49-F238E27FC236}">
                <a16:creationId xmlns:a16="http://schemas.microsoft.com/office/drawing/2014/main" id="{58323EA8-749E-4F8E-910F-2C588A1DC45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9911009"/>
              </p:ext>
            </p:extLst>
          </p:nvPr>
        </p:nvGraphicFramePr>
        <p:xfrm>
          <a:off x="1764633" y="1702434"/>
          <a:ext cx="6817894" cy="32850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Γράφημα 4">
            <a:extLst>
              <a:ext uri="{FF2B5EF4-FFF2-40B4-BE49-F238E27FC236}">
                <a16:creationId xmlns:a16="http://schemas.microsoft.com/office/drawing/2014/main" id="{4CD3B5BE-B949-450B-84B2-48BD1A07C74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0295081"/>
              </p:ext>
            </p:extLst>
          </p:nvPr>
        </p:nvGraphicFramePr>
        <p:xfrm>
          <a:off x="9899110" y="1695206"/>
          <a:ext cx="6822284" cy="3293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Γράφημα 7">
            <a:extLst>
              <a:ext uri="{FF2B5EF4-FFF2-40B4-BE49-F238E27FC236}">
                <a16:creationId xmlns:a16="http://schemas.microsoft.com/office/drawing/2014/main" id="{08D99041-D464-4C53-9943-3F96D77AC2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1480240"/>
              </p:ext>
            </p:extLst>
          </p:nvPr>
        </p:nvGraphicFramePr>
        <p:xfrm>
          <a:off x="3465095" y="5545648"/>
          <a:ext cx="11036968" cy="41884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07310B-85C5-D41D-2337-5983161C0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68062-8813-AEDC-CBBA-B10A2242EF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" r="12148" b="17925"/>
          <a:stretch/>
        </p:blipFill>
        <p:spPr>
          <a:xfrm>
            <a:off x="2" y="0"/>
            <a:ext cx="18287996" cy="10287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581E2B-C83A-5573-8B81-5356DC8EFCD2}"/>
              </a:ext>
            </a:extLst>
          </p:cNvPr>
          <p:cNvSpPr/>
          <p:nvPr/>
        </p:nvSpPr>
        <p:spPr>
          <a:xfrm rot="10800000">
            <a:off x="0" y="0"/>
            <a:ext cx="18287996" cy="729943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"/>
                  <a:lumOff val="95000"/>
                  <a:alpha val="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99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R"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659342" y="4308961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2800" b="1">
                <a:solidFill>
                  <a:schemeClr val="bg1"/>
                </a:solidFill>
                <a:latin typeface="Arial Narrow" panose="020B0606020202030204" pitchFamily="34" charset="0"/>
              </a:rPr>
              <a:t>ΕΝΟΤΗΤΑ Γ’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133602" y="4941188"/>
            <a:ext cx="7135872" cy="16158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4000" b="1">
                <a:solidFill>
                  <a:srgbClr val="FFC000"/>
                </a:solidFill>
                <a:latin typeface="Arial Narrow" panose="020B0606020202030204" pitchFamily="34" charset="0"/>
              </a:rPr>
              <a:t>ΒΙΩΣΙΜΗ ΑΝΑΠΤΥΞΗ</a:t>
            </a:r>
          </a:p>
          <a:p>
            <a:pPr algn="ctr">
              <a:lnSpc>
                <a:spcPts val="4199"/>
              </a:lnSpc>
            </a:pPr>
            <a:endParaRPr lang="el-GR" sz="4000" b="1">
              <a:solidFill>
                <a:srgbClr val="FFC000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199"/>
              </a:lnSpc>
            </a:pPr>
            <a:endParaRPr lang="el-GR" sz="4000" b="1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1">
            <a:extLst>
              <a:ext uri="{FF2B5EF4-FFF2-40B4-BE49-F238E27FC236}">
                <a16:creationId xmlns:a16="http://schemas.microsoft.com/office/drawing/2014/main" id="{C225A3FB-1064-7BDF-8F19-8D31F721CD0C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bg1"/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5FF1B1FD-2517-C7B8-68BE-8C8928019ABA}"/>
              </a:ext>
            </a:extLst>
          </p:cNvPr>
          <p:cNvSpPr/>
          <p:nvPr/>
        </p:nvSpPr>
        <p:spPr>
          <a:xfrm>
            <a:off x="408962" y="9240247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47FF7813-2F14-14B8-9C6C-09A594208CF4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FC8B0E8-E733-5331-4C64-EA2BA5863A4D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85F8A7-1594-D793-0850-39F09628B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870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EDF3D2-3322-6570-035A-FAB96B3EAA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8A2DADCF-8CE2-3489-7C55-220A12D120BD}"/>
              </a:ext>
            </a:extLst>
          </p:cNvPr>
          <p:cNvSpPr/>
          <p:nvPr/>
        </p:nvSpPr>
        <p:spPr>
          <a:xfrm>
            <a:off x="201741" y="3632773"/>
            <a:ext cx="17553497" cy="77279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889361B-A916-35E3-BF4E-1D961291820C}"/>
              </a:ext>
            </a:extLst>
          </p:cNvPr>
          <p:cNvSpPr/>
          <p:nvPr/>
        </p:nvSpPr>
        <p:spPr>
          <a:xfrm>
            <a:off x="201741" y="1529797"/>
            <a:ext cx="17553497" cy="1885701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159D700D-070F-5D32-A446-E5A2351B7368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AEE8723-01EA-C31E-1217-6EC221B7F1D9}"/>
              </a:ext>
            </a:extLst>
          </p:cNvPr>
          <p:cNvSpPr txBox="1"/>
          <p:nvPr/>
        </p:nvSpPr>
        <p:spPr>
          <a:xfrm>
            <a:off x="447568" y="3744554"/>
            <a:ext cx="16796454" cy="4918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Η </a:t>
            </a:r>
            <a:r>
              <a:rPr lang="en-US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βα</a:t>
            </a:r>
            <a:r>
              <a:rPr lang="en-US" sz="32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ρύτητ</a:t>
            </a:r>
            <a:r>
              <a:rPr lang="en-US" sz="32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</a:t>
            </a:r>
            <a:r>
              <a:rPr lang="en-US" sz="32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που αποδίδουν στην πράσινη οικονομία είναι άρρηκτα συνδεδεμένη με το μέγεθός τους.</a:t>
            </a:r>
            <a:endParaRPr lang="en-US" sz="32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Calibri"/>
              <a:cs typeface="Calibri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4E9A4348-E4EB-640C-C847-67C9E685A384}"/>
              </a:ext>
            </a:extLst>
          </p:cNvPr>
          <p:cNvSpPr txBox="1"/>
          <p:nvPr/>
        </p:nvSpPr>
        <p:spPr>
          <a:xfrm>
            <a:off x="-987" y="6464247"/>
            <a:ext cx="5511249" cy="987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δεν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είν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αι ενημερωμένο για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β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ιώσιμη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α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νά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πτυξη</a:t>
            </a: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073B6D70-36FA-DDB2-C353-8966417A4B1D}"/>
              </a:ext>
            </a:extLst>
          </p:cNvPr>
          <p:cNvSpPr txBox="1"/>
          <p:nvPr/>
        </p:nvSpPr>
        <p:spPr>
          <a:xfrm>
            <a:off x="1911231" y="5164214"/>
            <a:ext cx="1689497" cy="1142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sz="6999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52%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26BBB891-9FDD-6D2B-5742-E8D704C1CF79}"/>
              </a:ext>
            </a:extLst>
          </p:cNvPr>
          <p:cNvSpPr txBox="1"/>
          <p:nvPr/>
        </p:nvSpPr>
        <p:spPr>
          <a:xfrm>
            <a:off x="5335349" y="8891691"/>
            <a:ext cx="11520232" cy="50013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200"/>
              </a:lnSpc>
            </a:pP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1 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στις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3 επ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ιχειρήσεις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δεν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δίνει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κα</a:t>
            </a:r>
            <a:r>
              <a:rPr lang="en-US" sz="3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μί</a:t>
            </a:r>
            <a:r>
              <a:rPr lang="en-US" sz="3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 βαρύτητα στη βιώσιμη ανάπτυξη</a:t>
            </a:r>
            <a:endParaRPr lang="en-US" sz="30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3B58BF6C-2DCD-EC87-08C5-59DBBE822B9A}"/>
              </a:ext>
            </a:extLst>
          </p:cNvPr>
          <p:cNvSpPr txBox="1"/>
          <p:nvPr/>
        </p:nvSpPr>
        <p:spPr>
          <a:xfrm>
            <a:off x="7463592" y="5067059"/>
            <a:ext cx="2333839" cy="11669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800"/>
              </a:lnSpc>
            </a:pPr>
            <a:r>
              <a:rPr lang="el-GR" sz="70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&gt;</a:t>
            </a:r>
            <a:r>
              <a:rPr lang="en-US" sz="70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40%</a:t>
            </a:r>
          </a:p>
        </p:txBody>
      </p:sp>
      <p:sp>
        <p:nvSpPr>
          <p:cNvPr id="17" name="TextBox 17">
            <a:extLst>
              <a:ext uri="{FF2B5EF4-FFF2-40B4-BE49-F238E27FC236}">
                <a16:creationId xmlns:a16="http://schemas.microsoft.com/office/drawing/2014/main" id="{011AD127-7975-1E9B-E6EC-39091D9859A7}"/>
              </a:ext>
            </a:extLst>
          </p:cNvPr>
          <p:cNvSpPr txBox="1"/>
          <p:nvPr/>
        </p:nvSpPr>
        <p:spPr>
          <a:xfrm>
            <a:off x="6292161" y="6260412"/>
            <a:ext cx="4628018" cy="1500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δηλώνει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ότι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δεν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θα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εντάξει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στρ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ατηγική του βασικές δράσεις βιωσιμότητας</a:t>
            </a: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9BAAEAB9-ABB1-CA21-D8AE-F27C59B74055}"/>
              </a:ext>
            </a:extLst>
          </p:cNvPr>
          <p:cNvSpPr txBox="1"/>
          <p:nvPr/>
        </p:nvSpPr>
        <p:spPr>
          <a:xfrm>
            <a:off x="12074339" y="6330897"/>
            <a:ext cx="5559328" cy="1500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έχει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ήδη, 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ή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σκο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πεύει</a:t>
            </a: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,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να εντάξει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την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κυκλική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οικονομί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</a:t>
            </a:r>
          </a:p>
          <a:p>
            <a:pPr algn="ctr">
              <a:lnSpc>
                <a:spcPts val="4000"/>
              </a:lnSpc>
            </a:pP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στη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n-US" sz="280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στρ</a:t>
            </a:r>
            <a:r>
              <a:rPr lang="en-US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ατηγική του</a:t>
            </a:r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23D7DEB-0B56-29B9-E380-36A9CCEB8C58}"/>
              </a:ext>
            </a:extLst>
          </p:cNvPr>
          <p:cNvSpPr txBox="1"/>
          <p:nvPr/>
        </p:nvSpPr>
        <p:spPr>
          <a:xfrm>
            <a:off x="13997788" y="5122304"/>
            <a:ext cx="1689497" cy="11427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799"/>
              </a:lnSpc>
            </a:pPr>
            <a:r>
              <a:rPr lang="en-US" sz="6999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61%</a:t>
            </a:r>
          </a:p>
        </p:txBody>
      </p:sp>
      <p:sp>
        <p:nvSpPr>
          <p:cNvPr id="27" name="TextBox 10">
            <a:extLst>
              <a:ext uri="{FF2B5EF4-FFF2-40B4-BE49-F238E27FC236}">
                <a16:creationId xmlns:a16="http://schemas.microsoft.com/office/drawing/2014/main" id="{6B791300-F742-3CBA-5B78-1A5E072C41B7}"/>
              </a:ext>
            </a:extLst>
          </p:cNvPr>
          <p:cNvSpPr txBox="1"/>
          <p:nvPr/>
        </p:nvSpPr>
        <p:spPr>
          <a:xfrm>
            <a:off x="617292" y="1669287"/>
            <a:ext cx="16796454" cy="1513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Οι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επ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ιχειρήσεις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ανα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γνωρίζουν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ότι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τα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ζητήμ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ατα βιώσιμης ανάπτυξης </a:t>
            </a:r>
            <a:endParaRPr lang="el-GR" sz="3200">
              <a:solidFill>
                <a:schemeClr val="bg1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θα πα</a:t>
            </a:r>
            <a:r>
              <a:rPr lang="en-US" sz="3200" b="1" err="1">
                <a:solidFill>
                  <a:schemeClr val="bg1"/>
                </a:solidFill>
                <a:latin typeface="Arial Narrow" panose="020B0606020202030204" pitchFamily="34" charset="0"/>
              </a:rPr>
              <a:t>ίξουν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σημ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αντικό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ρόλο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στο μέλλον 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και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ότι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είν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αι </a:t>
            </a:r>
            <a:r>
              <a:rPr lang="en-US" sz="3200" b="1">
                <a:solidFill>
                  <a:schemeClr val="bg1"/>
                </a:solidFill>
                <a:latin typeface="Arial Narrow" panose="020B0606020202030204" pitchFamily="34" charset="0"/>
              </a:rPr>
              <a:t>αρκετά σύνθετα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. </a:t>
            </a:r>
          </a:p>
          <a:p>
            <a:pPr algn="ctr">
              <a:lnSpc>
                <a:spcPts val="4000"/>
              </a:lnSpc>
            </a:pP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Δεν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τα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εντάσσουν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 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στη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στρ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ατηγική τους αλλά υπάρχει 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και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 </a:t>
            </a:r>
            <a:r>
              <a:rPr lang="en-US" sz="3200" err="1">
                <a:solidFill>
                  <a:schemeClr val="bg1"/>
                </a:solidFill>
                <a:latin typeface="Arial Narrow" panose="020B0606020202030204" pitchFamily="34" charset="0"/>
              </a:rPr>
              <a:t>σημ</a:t>
            </a:r>
            <a:r>
              <a:rPr lang="en-US" sz="3200">
                <a:solidFill>
                  <a:schemeClr val="bg1"/>
                </a:solidFill>
                <a:latin typeface="Arial Narrow" panose="020B0606020202030204" pitchFamily="34" charset="0"/>
              </a:rPr>
              <a:t>αντικό έλλειμμα ενημέρωσης. </a:t>
            </a:r>
            <a:endParaRPr lang="el-GR" sz="320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pic>
        <p:nvPicPr>
          <p:cNvPr id="39" name="Picture 3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8D776DB2-C711-306C-FD52-F2CDB4F3BF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660" y="6464247"/>
            <a:ext cx="1000251" cy="1000251"/>
          </a:xfrm>
          <a:prstGeom prst="rect">
            <a:avLst/>
          </a:prstGeom>
        </p:spPr>
      </p:pic>
      <p:pic>
        <p:nvPicPr>
          <p:cNvPr id="41" name="Picture 40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514115AB-E065-832C-C428-E9BE36C4F5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5782" y="6620760"/>
            <a:ext cx="837895" cy="837895"/>
          </a:xfrm>
          <a:prstGeom prst="rect">
            <a:avLst/>
          </a:prstGeom>
        </p:spPr>
      </p:pic>
      <p:pic>
        <p:nvPicPr>
          <p:cNvPr id="43" name="Picture 4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A47534C-4B62-104B-CDC2-BA4822A9D8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9642" y="6448209"/>
            <a:ext cx="986926" cy="986926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35D23323-9C34-695E-AC5D-42629415AEAA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40CB3D-94F6-9588-5534-549940153C89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EACA3090-DD87-8CB4-D366-DD477A6AE7BC}"/>
              </a:ext>
            </a:extLst>
          </p:cNvPr>
          <p:cNvGrpSpPr/>
          <p:nvPr/>
        </p:nvGrpSpPr>
        <p:grpSpPr>
          <a:xfrm>
            <a:off x="1472212" y="8483416"/>
            <a:ext cx="3702710" cy="1361934"/>
            <a:chOff x="1472212" y="8701783"/>
            <a:chExt cx="3702710" cy="1361934"/>
          </a:xfrm>
        </p:grpSpPr>
        <p:pic>
          <p:nvPicPr>
            <p:cNvPr id="7" name="Picture 6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EFDDF4AE-A4AD-E934-0A90-975EFC310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216" y="8703830"/>
              <a:ext cx="674143" cy="674143"/>
            </a:xfrm>
            <a:prstGeom prst="rect">
              <a:avLst/>
            </a:prstGeom>
          </p:spPr>
        </p:pic>
        <p:pic>
          <p:nvPicPr>
            <p:cNvPr id="28" name="Picture 27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36EE1918-1F52-04C0-23B4-6534C27D8E1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2212" y="8713397"/>
              <a:ext cx="692454" cy="682267"/>
            </a:xfrm>
            <a:prstGeom prst="rect">
              <a:avLst/>
            </a:prstGeom>
          </p:spPr>
        </p:pic>
        <p:pic>
          <p:nvPicPr>
            <p:cNvPr id="29" name="Picture 28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8EB3534E-E2DF-2A3B-0913-A1A858AE0E9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0786" y="8701990"/>
              <a:ext cx="692454" cy="682267"/>
            </a:xfrm>
            <a:prstGeom prst="rect">
              <a:avLst/>
            </a:prstGeom>
          </p:spPr>
        </p:pic>
        <p:pic>
          <p:nvPicPr>
            <p:cNvPr id="31" name="Picture 30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8E0294A3-C45F-0685-89AA-514413E32C2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2266" y="8707769"/>
              <a:ext cx="692454" cy="682267"/>
            </a:xfrm>
            <a:prstGeom prst="rect">
              <a:avLst/>
            </a:prstGeom>
          </p:spPr>
        </p:pic>
        <p:pic>
          <p:nvPicPr>
            <p:cNvPr id="32" name="Picture 31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8A0A0583-57F1-06CA-7E9D-0BB59A9378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0779" y="8701783"/>
              <a:ext cx="674143" cy="674143"/>
            </a:xfrm>
            <a:prstGeom prst="rect">
              <a:avLst/>
            </a:prstGeom>
          </p:spPr>
        </p:pic>
        <p:pic>
          <p:nvPicPr>
            <p:cNvPr id="33" name="Picture 32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7EEBF92B-A4BF-27C7-D361-86EB86E8E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1216" y="9389574"/>
              <a:ext cx="674143" cy="674143"/>
            </a:xfrm>
            <a:prstGeom prst="rect">
              <a:avLst/>
            </a:prstGeom>
          </p:spPr>
        </p:pic>
        <p:pic>
          <p:nvPicPr>
            <p:cNvPr id="40" name="Picture 39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2AA7A087-0F9F-251D-58B7-28C426CB2A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0779" y="9387527"/>
              <a:ext cx="674143" cy="674143"/>
            </a:xfrm>
            <a:prstGeom prst="rect">
              <a:avLst/>
            </a:prstGeom>
          </p:spPr>
        </p:pic>
        <p:pic>
          <p:nvPicPr>
            <p:cNvPr id="42" name="Picture 41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38588B1A-65D0-ADC5-E74F-2E2C718CD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10006" y="9384050"/>
              <a:ext cx="674143" cy="674143"/>
            </a:xfrm>
            <a:prstGeom prst="rect">
              <a:avLst/>
            </a:prstGeom>
          </p:spPr>
        </p:pic>
        <p:pic>
          <p:nvPicPr>
            <p:cNvPr id="44" name="Picture 43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5CBBC284-47FC-6EF1-8FC8-499F60EB52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3102" y="9388128"/>
              <a:ext cx="674143" cy="674143"/>
            </a:xfrm>
            <a:prstGeom prst="rect">
              <a:avLst/>
            </a:prstGeom>
          </p:spPr>
        </p:pic>
        <p:pic>
          <p:nvPicPr>
            <p:cNvPr id="45" name="Picture 44" descr="A black background with a black square&#10;&#10;Description automatically generated with medium confidence">
              <a:extLst>
                <a:ext uri="{FF2B5EF4-FFF2-40B4-BE49-F238E27FC236}">
                  <a16:creationId xmlns:a16="http://schemas.microsoft.com/office/drawing/2014/main" id="{DE6B2F2E-04CE-C4B9-2F1E-33F79FE44E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3609" y="9386081"/>
              <a:ext cx="674143" cy="674143"/>
            </a:xfrm>
            <a:prstGeom prst="rect">
              <a:avLst/>
            </a:prstGeom>
          </p:spPr>
        </p:pic>
      </p:grpSp>
      <p:pic>
        <p:nvPicPr>
          <p:cNvPr id="47" name="Picture 46">
            <a:extLst>
              <a:ext uri="{FF2B5EF4-FFF2-40B4-BE49-F238E27FC236}">
                <a16:creationId xmlns:a16="http://schemas.microsoft.com/office/drawing/2014/main" id="{A62C69CE-C298-D4AD-47CE-712FF3E68A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25E058-B9B8-F113-E2E5-9B5AD984F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628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AF258C76-112F-4BF6-557B-D5148B1017F9}"/>
              </a:ext>
            </a:extLst>
          </p:cNvPr>
          <p:cNvSpPr/>
          <p:nvPr/>
        </p:nvSpPr>
        <p:spPr>
          <a:xfrm>
            <a:off x="154689" y="7516048"/>
            <a:ext cx="17553497" cy="77279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0" y="-72330"/>
            <a:ext cx="18288000" cy="10359330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927"/>
              </a:lnSpc>
            </a:pPr>
            <a:endParaRPr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144000" y="2549781"/>
            <a:ext cx="9182096" cy="956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ΒΑΡΥΤΗΤΑ</a:t>
            </a: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ΒΙΩΣΙΜΗΣ ΑΝΑΠΤΥΞΗΣ 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>
              <a:lnSpc>
                <a:spcPts val="3920"/>
              </a:lnSpc>
            </a:pP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ΣΤΙΣ ΕΠΙΧΕΙΡΗΜΑΤΙΚΕΣ ΑΠΟΦΑΣΕΙΣ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1290177" y="2565021"/>
            <a:ext cx="7334278" cy="9569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ΒΑΘΜΟΣ ΕΝΗΜΕΡΩΣΗΣ</a:t>
            </a: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 ΓΙΑ ΘΕΜΑΤΑ 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  <a:p>
            <a:pPr algn="ctr">
              <a:lnSpc>
                <a:spcPts val="3920"/>
              </a:lnSpc>
            </a:pP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ΒΙΩΣΙΜΗΣ ΑΝΑΠΤΥΞΗΣ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D79B999-F201-CFD8-BE02-3B94B4F95255}"/>
              </a:ext>
            </a:extLst>
          </p:cNvPr>
          <p:cNvSpPr txBox="1"/>
          <p:nvPr/>
        </p:nvSpPr>
        <p:spPr>
          <a:xfrm>
            <a:off x="1057408" y="7610329"/>
            <a:ext cx="1617318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Οι Μεσαίες επιχειρήσεις παρουσιάζουν τα υψηλότερα ποσοστά τόσο σε ενημέρωση (87% </a:t>
            </a:r>
            <a:r>
              <a:rPr lang="el-GR" sz="18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48% για  το σύνολο), </a:t>
            </a:r>
            <a:endParaRPr lang="en-US" sz="1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algn="ctr"/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όσο και σε βαρύτητα στις επιχειρηματικές αποφάσεις (93% </a:t>
            </a:r>
            <a:r>
              <a:rPr lang="el-GR" sz="18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 66% για το σύνολο). </a:t>
            </a:r>
          </a:p>
        </p:txBody>
      </p:sp>
      <p:sp>
        <p:nvSpPr>
          <p:cNvPr id="3" name="Freeform 7">
            <a:extLst>
              <a:ext uri="{FF2B5EF4-FFF2-40B4-BE49-F238E27FC236}">
                <a16:creationId xmlns:a16="http://schemas.microsoft.com/office/drawing/2014/main" id="{8EE51901-A7AA-2881-4825-D361D89DF7C2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010040-8F27-A276-95F8-0FF15DAC46D3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D04651-D32F-23FE-CA5E-A09D5830FF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7" name="Γράφημα 6">
            <a:extLst>
              <a:ext uri="{FF2B5EF4-FFF2-40B4-BE49-F238E27FC236}">
                <a16:creationId xmlns:a16="http://schemas.microsoft.com/office/drawing/2014/main" id="{F98A9BE5-83A4-40B7-980C-CC2F6DA0500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8057144"/>
              </p:ext>
            </p:extLst>
          </p:nvPr>
        </p:nvGraphicFramePr>
        <p:xfrm>
          <a:off x="2063627" y="3776150"/>
          <a:ext cx="6560827" cy="3266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Γράφημα 7">
            <a:extLst>
              <a:ext uri="{FF2B5EF4-FFF2-40B4-BE49-F238E27FC236}">
                <a16:creationId xmlns:a16="http://schemas.microsoft.com/office/drawing/2014/main" id="{E701AEB0-E32A-4C8E-92AD-B73ADBF847D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5924433"/>
              </p:ext>
            </p:extLst>
          </p:nvPr>
        </p:nvGraphicFramePr>
        <p:xfrm>
          <a:off x="10709108" y="3752027"/>
          <a:ext cx="6521483" cy="3277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FEA63-521F-8B60-CB1F-12B8AA675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26" name="TextBox 11">
            <a:extLst>
              <a:ext uri="{FF2B5EF4-FFF2-40B4-BE49-F238E27FC236}">
                <a16:creationId xmlns:a16="http://schemas.microsoft.com/office/drawing/2014/main" id="{2617A473-135F-6448-E7B5-B45CED2784D7}"/>
              </a:ext>
            </a:extLst>
          </p:cNvPr>
          <p:cNvSpPr txBox="1"/>
          <p:nvPr/>
        </p:nvSpPr>
        <p:spPr>
          <a:xfrm>
            <a:off x="3334980" y="1274728"/>
            <a:ext cx="12728265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640"/>
              </a:lnSpc>
            </a:pP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ΔΡΑΣΕΙΣ ΕΝΙΣΧΥΣΗΣ ΒΙΩΣΙΜΟΤΗΤΑΣ ΚΑΙ ΕΝΤΑΞΗ ΣΤΗ ΣΤΡΑΤΗΓΙΚΗ ΤΗΣ ΕΠΙΧΕΙΡΗΣΗΣ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graphicFrame>
        <p:nvGraphicFramePr>
          <p:cNvPr id="11" name="Γράφημα 10">
            <a:extLst>
              <a:ext uri="{FF2B5EF4-FFF2-40B4-BE49-F238E27FC236}">
                <a16:creationId xmlns:a16="http://schemas.microsoft.com/office/drawing/2014/main" id="{11ABD664-5114-45E7-89A9-55D826FF60C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9467474"/>
              </p:ext>
            </p:extLst>
          </p:nvPr>
        </p:nvGraphicFramePr>
        <p:xfrm>
          <a:off x="3334980" y="1845495"/>
          <a:ext cx="12610373" cy="77538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Freeform 7">
            <a:extLst>
              <a:ext uri="{FF2B5EF4-FFF2-40B4-BE49-F238E27FC236}">
                <a16:creationId xmlns:a16="http://schemas.microsoft.com/office/drawing/2014/main" id="{5142BE9C-73FB-2DBA-C7F1-3C55FED20A21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C0D82E-3C32-6BAF-FC5D-B16ED79A2D99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54C77FF-7222-6114-E0FC-355514E3C9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8BA4372-5869-F7FB-E7FC-460FE952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3159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55AB3AC-4AF6-59B7-F4FB-FFE0B01254BC}"/>
              </a:ext>
            </a:extLst>
          </p:cNvPr>
          <p:cNvSpPr/>
          <p:nvPr/>
        </p:nvSpPr>
        <p:spPr>
          <a:xfrm>
            <a:off x="2575561" y="2377023"/>
            <a:ext cx="13213080" cy="1524417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4" name="TextBox 9">
            <a:extLst>
              <a:ext uri="{FF2B5EF4-FFF2-40B4-BE49-F238E27FC236}">
                <a16:creationId xmlns:a16="http://schemas.microsoft.com/office/drawing/2014/main" id="{462A7BF5-90EC-9A8C-1D6E-E5AE4C5D844B}"/>
              </a:ext>
            </a:extLst>
          </p:cNvPr>
          <p:cNvSpPr txBox="1"/>
          <p:nvPr/>
        </p:nvSpPr>
        <p:spPr>
          <a:xfrm>
            <a:off x="2840074" y="5912421"/>
            <a:ext cx="4757332" cy="14907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 πως η μείωση του κόστους ενέργειας αποτελεί τη μεγαλύτερη πρόκληση της βιώσιμης ανάπτυξης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5" name="TextBox 10">
            <a:extLst>
              <a:ext uri="{FF2B5EF4-FFF2-40B4-BE49-F238E27FC236}">
                <a16:creationId xmlns:a16="http://schemas.microsoft.com/office/drawing/2014/main" id="{A3D44517-4691-574C-D7B6-3F5611EFCAA1}"/>
              </a:ext>
            </a:extLst>
          </p:cNvPr>
          <p:cNvSpPr txBox="1"/>
          <p:nvPr/>
        </p:nvSpPr>
        <p:spPr>
          <a:xfrm>
            <a:off x="4011967" y="4158606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l-GR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5</a:t>
            </a: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2%</a:t>
            </a: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id="{AAAF1432-E802-3D2E-91AF-B586477B68D1}"/>
              </a:ext>
            </a:extLst>
          </p:cNvPr>
          <p:cNvSpPr txBox="1"/>
          <p:nvPr/>
        </p:nvSpPr>
        <p:spPr>
          <a:xfrm>
            <a:off x="1524000" y="2649396"/>
            <a:ext cx="15031121" cy="10002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3200" b="1">
                <a:solidFill>
                  <a:schemeClr val="bg1"/>
                </a:solidFill>
                <a:latin typeface="Arial Narrow" panose="020B0606020202030204" pitchFamily="34" charset="0"/>
              </a:rPr>
              <a:t>Αναγκαίες δράσεις της Πολιτείας</a:t>
            </a: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 για να αντιμετωπιστούν</a:t>
            </a:r>
          </a:p>
          <a:p>
            <a:pPr algn="ctr">
              <a:lnSpc>
                <a:spcPts val="4000"/>
              </a:lnSpc>
            </a:pPr>
            <a:r>
              <a:rPr lang="el-GR" sz="3200">
                <a:solidFill>
                  <a:schemeClr val="bg1"/>
                </a:solidFill>
                <a:latin typeface="Arial Narrow" panose="020B0606020202030204" pitchFamily="34" charset="0"/>
              </a:rPr>
              <a:t> οι προκλήσεις της βιώσιμης ανάπτυξης.</a:t>
            </a:r>
          </a:p>
        </p:txBody>
      </p:sp>
      <p:sp>
        <p:nvSpPr>
          <p:cNvPr id="17" name="TextBox 12">
            <a:extLst>
              <a:ext uri="{FF2B5EF4-FFF2-40B4-BE49-F238E27FC236}">
                <a16:creationId xmlns:a16="http://schemas.microsoft.com/office/drawing/2014/main" id="{53F7E00D-F96A-9827-582F-384FF1753F06}"/>
              </a:ext>
            </a:extLst>
          </p:cNvPr>
          <p:cNvSpPr txBox="1"/>
          <p:nvPr/>
        </p:nvSpPr>
        <p:spPr>
          <a:xfrm>
            <a:off x="10779581" y="5899703"/>
            <a:ext cx="4757332" cy="1500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00"/>
              </a:lnSpc>
            </a:pPr>
            <a:r>
              <a:rPr lang="el-GR" sz="28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κρίνει πως η Πολιτεία πρέπει να παρέμβει στο ζήτημα του κόστους ενέργειας </a:t>
            </a:r>
            <a:endParaRPr lang="en-US" sz="28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TextBox 13">
            <a:extLst>
              <a:ext uri="{FF2B5EF4-FFF2-40B4-BE49-F238E27FC236}">
                <a16:creationId xmlns:a16="http://schemas.microsoft.com/office/drawing/2014/main" id="{C1FA3865-35E2-D75D-9C1B-EC235A83F58C}"/>
              </a:ext>
            </a:extLst>
          </p:cNvPr>
          <p:cNvSpPr txBox="1"/>
          <p:nvPr/>
        </p:nvSpPr>
        <p:spPr>
          <a:xfrm>
            <a:off x="12149594" y="4100168"/>
            <a:ext cx="2413546" cy="1641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999"/>
              </a:lnSpc>
            </a:pPr>
            <a:r>
              <a:rPr lang="el-GR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75</a:t>
            </a:r>
            <a:r>
              <a:rPr lang="en-US" sz="920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%</a:t>
            </a:r>
          </a:p>
        </p:txBody>
      </p:sp>
      <p:pic>
        <p:nvPicPr>
          <p:cNvPr id="5" name="Picture 4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46BC250E-960C-0772-BEBD-4B5B805900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8863" y="4457628"/>
            <a:ext cx="1086476" cy="1086476"/>
          </a:xfrm>
          <a:prstGeom prst="rect">
            <a:avLst/>
          </a:prstGeom>
        </p:spPr>
      </p:pic>
      <p:sp>
        <p:nvSpPr>
          <p:cNvPr id="3" name="Freeform 7">
            <a:extLst>
              <a:ext uri="{FF2B5EF4-FFF2-40B4-BE49-F238E27FC236}">
                <a16:creationId xmlns:a16="http://schemas.microsoft.com/office/drawing/2014/main" id="{297D5A15-BFA2-829D-3AE3-CDE9F9653140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4628020-43E3-CBA3-3CEA-907AEE3CB204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7A2B56-CC05-4492-6FC4-FEA754CB8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1614CF-C369-9093-56B7-9F10F2750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1682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Γράφημα 5">
            <a:extLst>
              <a:ext uri="{FF2B5EF4-FFF2-40B4-BE49-F238E27FC236}">
                <a16:creationId xmlns:a16="http://schemas.microsoft.com/office/drawing/2014/main" id="{D5DD8D35-1B50-42D3-85DC-D7EFDF0746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6784993"/>
              </p:ext>
            </p:extLst>
          </p:nvPr>
        </p:nvGraphicFramePr>
        <p:xfrm>
          <a:off x="1974611" y="2086778"/>
          <a:ext cx="14338778" cy="6040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A95DBC0-A478-B701-AB33-0E9AD76D19C2}"/>
              </a:ext>
            </a:extLst>
          </p:cNvPr>
          <p:cNvSpPr/>
          <p:nvPr/>
        </p:nvSpPr>
        <p:spPr>
          <a:xfrm>
            <a:off x="2575561" y="8157491"/>
            <a:ext cx="13624559" cy="752671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570343" y="1497556"/>
            <a:ext cx="11449078" cy="46487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20"/>
              </a:lnSpc>
            </a:pP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ΜΕΓΑΛΥΤΕΡΕΣ ΠΡΟΚΛΗΣΕΙΣ ΩΣ ΠΡΟΣ ΤΗ ΒΙΩΣΙΜΗ ΑΝΑΠΤΥΞΗ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82DA34-9283-3FB8-4BEC-7779D69DF385}"/>
              </a:ext>
            </a:extLst>
          </p:cNvPr>
          <p:cNvSpPr txBox="1"/>
          <p:nvPr/>
        </p:nvSpPr>
        <p:spPr>
          <a:xfrm>
            <a:off x="2575561" y="8233351"/>
            <a:ext cx="13487684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Για τις Μεσαίες επιχειρήσεις η μείωση του κόστους ενέργειας και η εύρεση κατάλληλου ανθρώπινου δυναμικού είναι πιο σημαντικές προκλήσεις από ότι για το σύνολο (75% και 72% αντίστοιχα </a:t>
            </a:r>
            <a:r>
              <a:rPr lang="en-US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 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52%</a:t>
            </a:r>
            <a:r>
              <a:rPr lang="en-US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και 47%). </a:t>
            </a:r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672691B1-88CD-9471-2F42-35913C7059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2956" y="2056298"/>
            <a:ext cx="500289" cy="500289"/>
          </a:xfrm>
          <a:prstGeom prst="rect">
            <a:avLst/>
          </a:prstGeom>
        </p:spPr>
      </p:pic>
      <p:sp>
        <p:nvSpPr>
          <p:cNvPr id="4" name="Freeform 7">
            <a:extLst>
              <a:ext uri="{FF2B5EF4-FFF2-40B4-BE49-F238E27FC236}">
                <a16:creationId xmlns:a16="http://schemas.microsoft.com/office/drawing/2014/main" id="{723FB3E1-E4B7-12BF-6B5E-CBB379E3F297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318540-836D-1148-E090-8F8D037CF693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693CB53-4160-7346-016C-DEB4FA5F9F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9052B1-99CD-FA45-1C52-8BCDB203B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37448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pic>
        <p:nvPicPr>
          <p:cNvPr id="3" name="Picture 2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076F84CB-33FC-29FB-1DA7-5B445A9D792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6361" y="2168824"/>
            <a:ext cx="500289" cy="500289"/>
          </a:xfrm>
          <a:prstGeom prst="rect">
            <a:avLst/>
          </a:prstGeom>
        </p:spPr>
      </p:pic>
      <p:sp>
        <p:nvSpPr>
          <p:cNvPr id="2" name="Freeform 7">
            <a:extLst>
              <a:ext uri="{FF2B5EF4-FFF2-40B4-BE49-F238E27FC236}">
                <a16:creationId xmlns:a16="http://schemas.microsoft.com/office/drawing/2014/main" id="{97A42C56-22E1-105B-144A-CD92F77223C6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779B2B8-0DF5-2053-FF14-44314D8B75F5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D42A755-4BB0-9242-AAAB-CB7342E881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graphicFrame>
        <p:nvGraphicFramePr>
          <p:cNvPr id="7" name="Γράφημα 6">
            <a:extLst>
              <a:ext uri="{FF2B5EF4-FFF2-40B4-BE49-F238E27FC236}">
                <a16:creationId xmlns:a16="http://schemas.microsoft.com/office/drawing/2014/main" id="{159EC7EC-54D5-4409-BF88-040F5BF5917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1510094"/>
              </p:ext>
            </p:extLst>
          </p:nvPr>
        </p:nvGraphicFramePr>
        <p:xfrm>
          <a:off x="2281494" y="2212700"/>
          <a:ext cx="13624558" cy="5905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TextBox 12">
            <a:extLst>
              <a:ext uri="{FF2B5EF4-FFF2-40B4-BE49-F238E27FC236}">
                <a16:creationId xmlns:a16="http://schemas.microsoft.com/office/drawing/2014/main" id="{00E8AFEE-2E9D-FB10-8B4F-1B921E3579F9}"/>
              </a:ext>
            </a:extLst>
          </p:cNvPr>
          <p:cNvSpPr txBox="1"/>
          <p:nvPr/>
        </p:nvSpPr>
        <p:spPr>
          <a:xfrm>
            <a:off x="3570343" y="1497556"/>
            <a:ext cx="11449078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640"/>
              </a:lnSpc>
            </a:pPr>
            <a:r>
              <a:rPr lang="en-US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ΤΙ ΠΡΕΠΕΙ ΝΑ ΚΑΝΕΙ Η ΠΟΛΙΤΕΙΑ ΓΙΑ ΤΗ </a:t>
            </a:r>
            <a:r>
              <a:rPr lang="el-GR" sz="2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  <a:ea typeface="Roboto Condensed" panose="02000000000000000000" pitchFamily="2" charset="0"/>
                <a:cs typeface="Roboto Condensed" panose="02000000000000000000" pitchFamily="2" charset="0"/>
              </a:rPr>
              <a:t>ΒΙΩΣΙΜΗ ΑΝΑΠΤΥΞΗ</a:t>
            </a:r>
            <a:endParaRPr lang="en-US" sz="2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  <a:ea typeface="Roboto Condensed" panose="02000000000000000000" pitchFamily="2" charset="0"/>
              <a:cs typeface="Roboto Condensed" panose="02000000000000000000" pitchFamily="2" charset="0"/>
            </a:endParaRPr>
          </a:p>
        </p:txBody>
      </p:sp>
      <p:sp>
        <p:nvSpPr>
          <p:cNvPr id="9" name="Rectangle: Rounded Corners 34">
            <a:extLst>
              <a:ext uri="{FF2B5EF4-FFF2-40B4-BE49-F238E27FC236}">
                <a16:creationId xmlns:a16="http://schemas.microsoft.com/office/drawing/2014/main" id="{12C64862-3C0F-F02D-6E21-DA3ED4FA1364}"/>
              </a:ext>
            </a:extLst>
          </p:cNvPr>
          <p:cNvSpPr/>
          <p:nvPr/>
        </p:nvSpPr>
        <p:spPr>
          <a:xfrm>
            <a:off x="2711116" y="8655079"/>
            <a:ext cx="12650078" cy="481779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  <a:cs typeface="Arial Bold" panose="020B060402020202020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B440AA-F786-2913-4F44-252C69958DD7}"/>
              </a:ext>
            </a:extLst>
          </p:cNvPr>
          <p:cNvSpPr txBox="1"/>
          <p:nvPr/>
        </p:nvSpPr>
        <p:spPr>
          <a:xfrm>
            <a:off x="2589769" y="8711934"/>
            <a:ext cx="12650077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l-GR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Για τις Μεσαίες επιχειρήσεις, η απαίτηση μείωσης του κόστους ενέργειας είναι σχεδόν καθολική (88%)</a:t>
            </a:r>
            <a:r>
              <a:rPr lang="en-US" sz="18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  <a:endParaRPr lang="el-GR" sz="18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0EE410-D153-158F-FC4E-B82CE5F6C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1269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3368062-8813-AEDC-CBBA-B10A2242EF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9" r="12148" b="17925"/>
          <a:stretch/>
        </p:blipFill>
        <p:spPr>
          <a:xfrm>
            <a:off x="2" y="0"/>
            <a:ext cx="18287996" cy="10287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E581E2B-C83A-5573-8B81-5356DC8EFCD2}"/>
              </a:ext>
            </a:extLst>
          </p:cNvPr>
          <p:cNvSpPr/>
          <p:nvPr/>
        </p:nvSpPr>
        <p:spPr>
          <a:xfrm rot="10800000">
            <a:off x="0" y="0"/>
            <a:ext cx="18287996" cy="729943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5000"/>
                  <a:lumOff val="95000"/>
                  <a:alpha val="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100000">
                <a:schemeClr val="accent4">
                  <a:lumMod val="45000"/>
                  <a:lumOff val="55000"/>
                </a:schemeClr>
              </a:gs>
              <a:gs pos="99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R"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659342" y="4308961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ΕΝΟΤΗΤΑ Δ’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133602" y="4941188"/>
            <a:ext cx="7135872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l-GR" sz="4000" b="1" dirty="0">
                <a:solidFill>
                  <a:srgbClr val="FFC000"/>
                </a:solidFill>
                <a:latin typeface="Arial Narrow" panose="020B0606020202030204" pitchFamily="34" charset="0"/>
              </a:rPr>
              <a:t>ΕΥΡΗΜΑΤΑ ΓΙΑ</a:t>
            </a:r>
            <a:endParaRPr lang="en-US" sz="40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199"/>
              </a:lnSpc>
            </a:pPr>
            <a:r>
              <a:rPr lang="el-GR" sz="4000" b="1" dirty="0">
                <a:solidFill>
                  <a:srgbClr val="FFC000"/>
                </a:solidFill>
                <a:latin typeface="Arial Narrow" panose="020B0606020202030204" pitchFamily="34" charset="0"/>
              </a:rPr>
              <a:t>ΤΙΣ ΜΕΣΑΙΕΣ ΕΠΙΧΕΙΡΗΣΕΙΣ</a:t>
            </a:r>
          </a:p>
          <a:p>
            <a:pPr algn="ctr">
              <a:lnSpc>
                <a:spcPts val="4199"/>
              </a:lnSpc>
            </a:pPr>
            <a:endParaRPr lang="el-GR" sz="40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  <a:p>
            <a:pPr algn="ctr">
              <a:lnSpc>
                <a:spcPts val="4199"/>
              </a:lnSpc>
            </a:pPr>
            <a:endParaRPr lang="el-GR" sz="4000" b="1" dirty="0">
              <a:solidFill>
                <a:srgbClr val="FFC000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TextBox 11">
            <a:extLst>
              <a:ext uri="{FF2B5EF4-FFF2-40B4-BE49-F238E27FC236}">
                <a16:creationId xmlns:a16="http://schemas.microsoft.com/office/drawing/2014/main" id="{C225A3FB-1064-7BDF-8F19-8D31F721CD0C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bg1"/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5FF1B1FD-2517-C7B8-68BE-8C8928019ABA}"/>
              </a:ext>
            </a:extLst>
          </p:cNvPr>
          <p:cNvSpPr/>
          <p:nvPr/>
        </p:nvSpPr>
        <p:spPr>
          <a:xfrm>
            <a:off x="408962" y="9240247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47FF7813-2F14-14B8-9C6C-09A594208CF4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6FC8B0E8-E733-5331-4C64-EA2BA5863A4D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86A0F4-C00E-8D52-6602-D5AC1EAC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5804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1C857BB-13C5-9609-2125-841BA9A6A344}"/>
              </a:ext>
            </a:extLst>
          </p:cNvPr>
          <p:cNvSpPr/>
          <p:nvPr/>
        </p:nvSpPr>
        <p:spPr>
          <a:xfrm>
            <a:off x="9325495" y="3535854"/>
            <a:ext cx="7983937" cy="5460204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421AF27-E361-2F4E-8D83-455DA630F3CB}"/>
              </a:ext>
            </a:extLst>
          </p:cNvPr>
          <p:cNvSpPr/>
          <p:nvPr/>
        </p:nvSpPr>
        <p:spPr>
          <a:xfrm>
            <a:off x="512401" y="3554904"/>
            <a:ext cx="7983937" cy="5424990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1993B7-AFDB-CEC0-6486-FD9BBAEF723F}"/>
              </a:ext>
            </a:extLst>
          </p:cNvPr>
          <p:cNvSpPr txBox="1"/>
          <p:nvPr/>
        </p:nvSpPr>
        <p:spPr>
          <a:xfrm>
            <a:off x="2162080" y="1015266"/>
            <a:ext cx="13162346" cy="5706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040"/>
              </a:lnSpc>
            </a:pPr>
            <a:endParaRPr lang="el-GR" sz="2800">
              <a:solidFill>
                <a:schemeClr val="bg1"/>
              </a:solidFill>
              <a:latin typeface="Arial Narrow" panose="020B0606020202030204" pitchFamily="34" charset="0"/>
              <a:ea typeface="Roboto Condensed"/>
              <a:cs typeface="Roboto Condensed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891746-0910-3D54-2B8D-F880E22D415E}"/>
              </a:ext>
            </a:extLst>
          </p:cNvPr>
          <p:cNvSpPr txBox="1"/>
          <p:nvPr/>
        </p:nvSpPr>
        <p:spPr>
          <a:xfrm>
            <a:off x="558732" y="4193900"/>
            <a:ext cx="7576137" cy="427912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l-GR" sz="200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ΞΕΧΩΡΙΖΟΥΝ ΓΙΑ:</a:t>
            </a:r>
            <a:endParaRPr lang="en-US" sz="2000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Καλύτερη εικόνα για τη σημερινή οικονομική κατάσταση της χώρας (46%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28%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Καλύτερη εικόνα για την πορεία της επιχείρησης (74%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53%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Αξιοπιστία και ηγετικό όραμα Διοίκησης κρίσιμα για τη βελτίωση του εργασιακού περιβάλλοντος (64%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36%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Πιο ενημερωμένες για τη βιώσιμη ανάπτυξη (87%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48%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Υψηλότερη αναγνώριση της βαρύτητας της βιώσιμης ανάπτυξης (93%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66%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Ανάπτυξη «πράσινων»</a:t>
            </a:r>
            <a:r>
              <a:rPr lang="en-US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προϊόντων / υπηρεσιών ήδη ενταγμένη στη στρατηγική τους (50% </a:t>
            </a:r>
            <a:r>
              <a:rPr lang="el-GR" sz="2000" b="1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19% στο σύνολο).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CC0BDC-3E6A-6940-BD27-CFDDE5E6FDF1}"/>
              </a:ext>
            </a:extLst>
          </p:cNvPr>
          <p:cNvSpPr txBox="1"/>
          <p:nvPr/>
        </p:nvSpPr>
        <p:spPr>
          <a:xfrm>
            <a:off x="9325494" y="4201869"/>
            <a:ext cx="7994227" cy="286822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lnSpc>
                <a:spcPct val="114000"/>
              </a:lnSpc>
            </a:pPr>
            <a:r>
              <a:rPr lang="el-GR" sz="2000" dirty="0">
                <a:solidFill>
                  <a:srgbClr val="376092"/>
                </a:solidFill>
                <a:latin typeface="Arial Narrow" panose="020B0606020202030204" pitchFamily="34" charset="0"/>
              </a:rPr>
              <a:t>Οι μεσαίες επιχειρήσεις θεωρούν τις ακόλουθες βελτιώσεις στο επιχειρηματικό περιβάλλον εξαιρετικά αναγκαίες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Φορολογική ανταγωνιστικότητα στην εργασία  (65% </a:t>
            </a:r>
            <a:r>
              <a:rPr lang="el-GR" sz="2000" b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52% στο σύνολο). 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Σύγχρονη λειτουργία της Δημόσιας Διοίκησης (66% </a:t>
            </a:r>
            <a:r>
              <a:rPr lang="el-GR" sz="2000" b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54% στο σύνολο.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Αντιμετώπιση αδήλωτης εργασίας (71% </a:t>
            </a:r>
            <a:r>
              <a:rPr lang="el-GR" sz="2000" b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50%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Βελτίωση του πλαισίου μη μισθολογικών παροχών (68% </a:t>
            </a:r>
            <a:r>
              <a:rPr lang="el-GR" sz="2000" b="1" dirty="0" err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48% στο σύνολο).</a:t>
            </a:r>
          </a:p>
          <a:p>
            <a:pPr marL="342900" indent="-342900" algn="ctr">
              <a:lnSpc>
                <a:spcPct val="114000"/>
              </a:lnSpc>
              <a:buFont typeface="Wingdings" panose="05000000000000000000" pitchFamily="2" charset="2"/>
              <a:buChar char="q"/>
            </a:pP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Μείωση του κόστους ενέργειας (88%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vs 75% </a:t>
            </a:r>
            <a:r>
              <a:rPr lang="el-GR" sz="2000" b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στο σύνολο).</a:t>
            </a:r>
          </a:p>
        </p:txBody>
      </p:sp>
      <p:sp>
        <p:nvSpPr>
          <p:cNvPr id="15" name="TextBox 10">
            <a:extLst>
              <a:ext uri="{FF2B5EF4-FFF2-40B4-BE49-F238E27FC236}">
                <a16:creationId xmlns:a16="http://schemas.microsoft.com/office/drawing/2014/main" id="{9E647F71-E3BB-89E0-1B12-7B15F3562665}"/>
              </a:ext>
            </a:extLst>
          </p:cNvPr>
          <p:cNvSpPr txBox="1"/>
          <p:nvPr/>
        </p:nvSpPr>
        <p:spPr>
          <a:xfrm>
            <a:off x="717611" y="429051"/>
            <a:ext cx="4629150" cy="510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1952"/>
              </a:lnSpc>
            </a:pPr>
            <a:r>
              <a:rPr lang="en-US" sz="1600" spc="16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17" name="Freeform 9">
            <a:extLst>
              <a:ext uri="{FF2B5EF4-FFF2-40B4-BE49-F238E27FC236}">
                <a16:creationId xmlns:a16="http://schemas.microsoft.com/office/drawing/2014/main" id="{7D4311A9-9ABF-5F4E-3A91-FD975AF28605}"/>
              </a:ext>
            </a:extLst>
          </p:cNvPr>
          <p:cNvSpPr/>
          <p:nvPr/>
        </p:nvSpPr>
        <p:spPr>
          <a:xfrm>
            <a:off x="8424369" y="6711759"/>
            <a:ext cx="983385" cy="1370572"/>
          </a:xfrm>
          <a:custGeom>
            <a:avLst/>
            <a:gdLst/>
            <a:ahLst/>
            <a:cxnLst/>
            <a:rect l="l" t="t" r="r" b="b"/>
            <a:pathLst>
              <a:path w="983385" h="1370572">
                <a:moveTo>
                  <a:pt x="0" y="0"/>
                </a:moveTo>
                <a:lnTo>
                  <a:pt x="983386" y="0"/>
                </a:lnTo>
                <a:lnTo>
                  <a:pt x="983386" y="1370572"/>
                </a:lnTo>
                <a:lnTo>
                  <a:pt x="0" y="137057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4" name="Freeform 7">
            <a:extLst>
              <a:ext uri="{FF2B5EF4-FFF2-40B4-BE49-F238E27FC236}">
                <a16:creationId xmlns:a16="http://schemas.microsoft.com/office/drawing/2014/main" id="{9924F559-F4F2-A5D3-2B59-D6A9C26F627D}"/>
              </a:ext>
            </a:extLst>
          </p:cNvPr>
          <p:cNvSpPr/>
          <p:nvPr/>
        </p:nvSpPr>
        <p:spPr>
          <a:xfrm>
            <a:off x="408962" y="9336505"/>
            <a:ext cx="746069" cy="682267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863391C-7C8F-DECC-D16F-4571AEF42BB8}"/>
              </a:ext>
            </a:extLst>
          </p:cNvPr>
          <p:cNvSpPr txBox="1"/>
          <p:nvPr/>
        </p:nvSpPr>
        <p:spPr>
          <a:xfrm>
            <a:off x="12618458" y="9734142"/>
            <a:ext cx="5669542" cy="2878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499"/>
              </a:lnSpc>
            </a:pPr>
            <a:r>
              <a:rPr lang="en-US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ΕΤΗΣΙΑ ΕΡΕΥΝΑ ΣΕΒ</a:t>
            </a:r>
            <a:r>
              <a:rPr lang="el-GR" sz="1400" b="1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 ΓΙΑ ΤΟ ΕΠΙΧΕΙΡΗΜΑΤΙΚΟ ΠΕΡΙΒΑΛΛΟΝ </a:t>
            </a:r>
            <a:endParaRPr lang="en-US" sz="1400" b="1">
              <a:solidFill>
                <a:schemeClr val="accent1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0406E3-7A94-6C21-24D1-06CAA86F8A3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5354" y="332003"/>
            <a:ext cx="1696107" cy="656475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AB5367C-C3E2-AE3D-A95E-128674E5E9A1}"/>
              </a:ext>
            </a:extLst>
          </p:cNvPr>
          <p:cNvSpPr/>
          <p:nvPr/>
        </p:nvSpPr>
        <p:spPr>
          <a:xfrm>
            <a:off x="524412" y="1155657"/>
            <a:ext cx="16795310" cy="1892373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highlight>
                <a:srgbClr val="C0C0C0"/>
              </a:highlight>
              <a:uLnTx/>
              <a:uFillTx/>
              <a:latin typeface="Arial Narrow" panose="020B0606020202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83CBA9-06BA-BD92-ABDB-6A4F0E3F47F7}"/>
              </a:ext>
            </a:extLst>
          </p:cNvPr>
          <p:cNvSpPr txBox="1"/>
          <p:nvPr/>
        </p:nvSpPr>
        <p:spPr>
          <a:xfrm>
            <a:off x="1961226" y="1250682"/>
            <a:ext cx="14365548" cy="1569660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l-GR" sz="3200" b="1" dirty="0">
                <a:solidFill>
                  <a:schemeClr val="bg1"/>
                </a:solidFill>
                <a:latin typeface="Arial Narrow" panose="020B0606020202030204" pitchFamily="34" charset="0"/>
              </a:rPr>
              <a:t>Οι μεσαίες επιχειρήσεις είναι η κρίσιμη ραχοκοκαλιά της ανάπτυξης </a:t>
            </a:r>
          </a:p>
          <a:p>
            <a:pPr algn="ctr"/>
            <a:r>
              <a:rPr lang="el-GR" sz="3200" dirty="0">
                <a:solidFill>
                  <a:schemeClr val="bg1"/>
                </a:solidFill>
                <a:latin typeface="Arial Narrow" panose="020B0606020202030204" pitchFamily="34" charset="0"/>
              </a:rPr>
              <a:t>Είναι</a:t>
            </a:r>
            <a:r>
              <a:rPr lang="en-GB" sz="3200" dirty="0">
                <a:solidFill>
                  <a:schemeClr val="bg1"/>
                </a:solidFill>
                <a:latin typeface="Arial Narrow" panose="020B0606020202030204" pitchFamily="34" charset="0"/>
              </a:rPr>
              <a:t> </a:t>
            </a:r>
            <a:r>
              <a:rPr lang="el-GR" sz="3200" dirty="0">
                <a:solidFill>
                  <a:schemeClr val="bg1"/>
                </a:solidFill>
                <a:latin typeface="Arial Narrow" panose="020B0606020202030204" pitchFamily="34" charset="0"/>
              </a:rPr>
              <a:t>πλέον η κατηγορία που εμφανίζεται αντιμέτωπη με τις σημαντικότερες προκλήσεις, παρότι η πορεία τους διαφαίνεται θετική. </a:t>
            </a:r>
            <a:endParaRPr lang="en-GB" sz="3200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143C7F-56E8-BCFC-3958-E99CF0A3B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571066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">
            <a:extLst>
              <a:ext uri="{FF2B5EF4-FFF2-40B4-BE49-F238E27FC236}">
                <a16:creationId xmlns:a16="http://schemas.microsoft.com/office/drawing/2014/main" id="{2E29D705-EE15-38AC-3FE7-20E003D104F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46000"/>
                    </a14:imgEffect>
                    <a14:imgEffect>
                      <a14:brightnessContrast bright="-26000" contras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837"/>
          <a:stretch/>
        </p:blipFill>
        <p:spPr>
          <a:xfrm>
            <a:off x="0" y="-42331"/>
            <a:ext cx="18288000" cy="10371661"/>
          </a:xfrm>
          <a:prstGeom prst="rect">
            <a:avLst/>
          </a:prstGeom>
        </p:spPr>
      </p:pic>
      <p:sp>
        <p:nvSpPr>
          <p:cNvPr id="7" name="Freeform 7"/>
          <p:cNvSpPr/>
          <p:nvPr/>
        </p:nvSpPr>
        <p:spPr>
          <a:xfrm>
            <a:off x="408962" y="9240247"/>
            <a:ext cx="795443" cy="723853"/>
          </a:xfrm>
          <a:custGeom>
            <a:avLst/>
            <a:gdLst/>
            <a:ahLst/>
            <a:cxnLst/>
            <a:rect l="l" t="t" r="r" b="b"/>
            <a:pathLst>
              <a:path w="939388" h="854843">
                <a:moveTo>
                  <a:pt x="0" y="0"/>
                </a:moveTo>
                <a:lnTo>
                  <a:pt x="939388" y="0"/>
                </a:lnTo>
                <a:lnTo>
                  <a:pt x="939388" y="854843"/>
                </a:lnTo>
                <a:lnTo>
                  <a:pt x="0" y="8548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7391401" y="3944973"/>
            <a:ext cx="4147454" cy="487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800" b="1">
                <a:solidFill>
                  <a:schemeClr val="bg1"/>
                </a:solidFill>
                <a:latin typeface="Arial Narrow" panose="020B0606020202030204" pitchFamily="34" charset="0"/>
              </a:rPr>
              <a:t>ΕΤΗΣΙΑ ΕΡΕΥΝΑ ΣΕΒ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230407" y="4342378"/>
            <a:ext cx="10175525" cy="4935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800" b="1">
                <a:solidFill>
                  <a:schemeClr val="bg1"/>
                </a:solidFill>
                <a:latin typeface="Arial Narrow" panose="020B0606020202030204" pitchFamily="34" charset="0"/>
              </a:rPr>
              <a:t>ΓΙΑ ΤΟ ΕΠΙΧΕΙΡΗΜΑΤΙΚΟ ΠΕΡΙΒΑΛΛΟΝ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5906795" y="5167046"/>
            <a:ext cx="6822752" cy="13593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19"/>
              </a:lnSpc>
            </a:pP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“Ο 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σφυγμός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 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του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 επ</a:t>
            </a:r>
            <a:r>
              <a:rPr lang="en-US" sz="5400" b="1" err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ιχειρείν</a:t>
            </a:r>
            <a:r>
              <a:rPr lang="en-US" sz="5400" b="1">
                <a:solidFill>
                  <a:srgbClr val="FFC000"/>
                </a:solidFill>
                <a:latin typeface="Arial Narrow" panose="020B0606020202030204" pitchFamily="34" charset="0"/>
                <a:cs typeface="Arial Bold" panose="020B0604020202020204" charset="0"/>
              </a:rPr>
              <a:t>”</a:t>
            </a:r>
          </a:p>
        </p:txBody>
      </p:sp>
      <p:sp>
        <p:nvSpPr>
          <p:cNvPr id="2" name="TextBox 2">
            <a:extLst>
              <a:ext uri="{FF2B5EF4-FFF2-40B4-BE49-F238E27FC236}">
                <a16:creationId xmlns:a16="http://schemas.microsoft.com/office/drawing/2014/main" id="{D750F25B-A99A-E77A-ED7F-2F9E1E238471}"/>
              </a:ext>
            </a:extLst>
          </p:cNvPr>
          <p:cNvSpPr txBox="1"/>
          <p:nvPr/>
        </p:nvSpPr>
        <p:spPr>
          <a:xfrm>
            <a:off x="13145213" y="9336033"/>
            <a:ext cx="4629150" cy="355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927"/>
              </a:lnSpc>
            </a:pPr>
            <a:r>
              <a:rPr lang="en-US" sz="2399" spc="599">
                <a:solidFill>
                  <a:schemeClr val="bg1"/>
                </a:solidFill>
                <a:latin typeface="Arial Narrow" panose="020B0606020202030204" pitchFamily="34" charset="0"/>
              </a:rPr>
              <a:t>WWW.SEV.ORG.GR</a:t>
            </a:r>
          </a:p>
        </p:txBody>
      </p:sp>
      <p:sp>
        <p:nvSpPr>
          <p:cNvPr id="11" name="TextBox 8">
            <a:extLst>
              <a:ext uri="{FF2B5EF4-FFF2-40B4-BE49-F238E27FC236}">
                <a16:creationId xmlns:a16="http://schemas.microsoft.com/office/drawing/2014/main" id="{F2FA6DF1-6AF7-2707-8F34-382E23AFF856}"/>
              </a:ext>
            </a:extLst>
          </p:cNvPr>
          <p:cNvSpPr txBox="1"/>
          <p:nvPr/>
        </p:nvSpPr>
        <p:spPr>
          <a:xfrm>
            <a:off x="513637" y="435909"/>
            <a:ext cx="4629150" cy="7320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927"/>
              </a:lnSpc>
            </a:pPr>
            <a:r>
              <a:rPr lang="en-US" sz="2399" spc="239">
                <a:solidFill>
                  <a:schemeClr val="bg1"/>
                </a:solidFill>
                <a:latin typeface="Arial Narrow" panose="020B0606020202030204" pitchFamily="34" charset="0"/>
              </a:rPr>
              <a:t>#SEVBusinessPulse</a:t>
            </a:r>
          </a:p>
          <a:p>
            <a:pPr>
              <a:lnSpc>
                <a:spcPts val="2927"/>
              </a:lnSpc>
            </a:pPr>
            <a:r>
              <a:rPr lang="en-US" sz="2399" b="1" spc="239">
                <a:solidFill>
                  <a:schemeClr val="bg1"/>
                </a:solidFill>
                <a:latin typeface="Arial Narrow" panose="020B0606020202030204" pitchFamily="34" charset="0"/>
              </a:rPr>
              <a:t>2023</a:t>
            </a:r>
          </a:p>
        </p:txBody>
      </p:sp>
      <p:sp>
        <p:nvSpPr>
          <p:cNvPr id="3" name="Freeform 6">
            <a:extLst>
              <a:ext uri="{FF2B5EF4-FFF2-40B4-BE49-F238E27FC236}">
                <a16:creationId xmlns:a16="http://schemas.microsoft.com/office/drawing/2014/main" id="{328C54AA-8440-F6D1-6791-B5B3CC5D847C}"/>
              </a:ext>
            </a:extLst>
          </p:cNvPr>
          <p:cNvSpPr>
            <a:spLocks noChangeAspect="1"/>
          </p:cNvSpPr>
          <p:nvPr/>
        </p:nvSpPr>
        <p:spPr>
          <a:xfrm>
            <a:off x="15453229" y="261939"/>
            <a:ext cx="2609570" cy="1080000"/>
          </a:xfrm>
          <a:custGeom>
            <a:avLst/>
            <a:gdLst/>
            <a:ahLst/>
            <a:cxnLst/>
            <a:rect l="l" t="t" r="r" b="b"/>
            <a:pathLst>
              <a:path w="2787454" h="1101044">
                <a:moveTo>
                  <a:pt x="0" y="0"/>
                </a:moveTo>
                <a:lnTo>
                  <a:pt x="2787454" y="0"/>
                </a:lnTo>
                <a:lnTo>
                  <a:pt x="2787454" y="1101044"/>
                </a:lnTo>
                <a:lnTo>
                  <a:pt x="0" y="110104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7D9515-8286-4B87-B6DB-ED00AB1AC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5622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c5678a2-749e-488a-b9e2-8678dbf2527e" xsi:nil="true"/>
    <lcf76f155ced4ddcb4097134ff3c332f xmlns="97c30f59-5416-4d3f-86d4-0f76ea9f65c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263CB97AA60E4E962825519FF485CB" ma:contentTypeVersion="16" ma:contentTypeDescription="Create a new document." ma:contentTypeScope="" ma:versionID="8dc42ce889081c161e4c33e9bebd59d6">
  <xsd:schema xmlns:xsd="http://www.w3.org/2001/XMLSchema" xmlns:xs="http://www.w3.org/2001/XMLSchema" xmlns:p="http://schemas.microsoft.com/office/2006/metadata/properties" xmlns:ns2="97c30f59-5416-4d3f-86d4-0f76ea9f65c7" xmlns:ns3="ac5678a2-749e-488a-b9e2-8678dbf2527e" targetNamespace="http://schemas.microsoft.com/office/2006/metadata/properties" ma:root="true" ma:fieldsID="7220b177f6f87c9048de6a7f6c498784" ns2:_="" ns3:_="">
    <xsd:import namespace="97c30f59-5416-4d3f-86d4-0f76ea9f65c7"/>
    <xsd:import namespace="ac5678a2-749e-488a-b9e2-8678dbf252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c30f59-5416-4d3f-86d4-0f76ea9f65c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059104b-48b7-4e86-b961-cc3d9f01574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3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5678a2-749e-488a-b9e2-8678dbf2527e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ee4ac762-2ac2-45a9-8ea0-9b1f39c9d0e6}" ma:internalName="TaxCatchAll" ma:showField="CatchAllData" ma:web="ac5678a2-749e-488a-b9e2-8678dbf252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D068138-580B-40D7-BA01-42B3A76D8A0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F2D7FE3-C546-42EC-860B-88E28DE5D5F5}">
  <ds:schemaRefs>
    <ds:schemaRef ds:uri="97c30f59-5416-4d3f-86d4-0f76ea9f65c7"/>
    <ds:schemaRef ds:uri="ac5678a2-749e-488a-b9e2-8678dbf2527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2F0359A-C520-400E-9167-A46871FDFFC7}">
  <ds:schemaRefs>
    <ds:schemaRef ds:uri="97c30f59-5416-4d3f-86d4-0f76ea9f65c7"/>
    <ds:schemaRef ds:uri="ac5678a2-749e-488a-b9e2-8678dbf2527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2026</Words>
  <Application>Microsoft Office PowerPoint</Application>
  <PresentationFormat>Custom</PresentationFormat>
  <Paragraphs>346</Paragraphs>
  <Slides>33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Roboto Condensed</vt:lpstr>
      <vt:lpstr>Arial Narrow</vt:lpstr>
      <vt:lpstr>Arial</vt:lpstr>
      <vt:lpstr>Wingdings</vt:lpstr>
      <vt:lpstr>Courier New</vt:lpstr>
      <vt:lpstr>Arial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BP2023_Results</dc:title>
  <dc:creator>Avgi Oikonomidou</dc:creator>
  <cp:lastModifiedBy>George Xirogiannis</cp:lastModifiedBy>
  <cp:revision>1</cp:revision>
  <dcterms:created xsi:type="dcterms:W3CDTF">2006-08-16T00:00:00Z</dcterms:created>
  <dcterms:modified xsi:type="dcterms:W3CDTF">2024-01-29T07:12:19Z</dcterms:modified>
  <dc:identifier>DAF3C_JLiiw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0x010100BD263CB97AA60E4E962825519FF485CB</vt:lpwstr>
  </property>
  <property fmtid="{D5CDD505-2E9C-101B-9397-08002B2CF9AE}" pid="3" name="MediaServiceImageTags">
    <vt:lpwstr/>
  </property>
</Properties>
</file>